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95" r:id="rId4"/>
    <p:sldId id="258" r:id="rId5"/>
    <p:sldId id="259" r:id="rId6"/>
    <p:sldId id="260" r:id="rId7"/>
    <p:sldId id="264" r:id="rId8"/>
    <p:sldId id="261" r:id="rId9"/>
    <p:sldId id="263" r:id="rId10"/>
    <p:sldId id="265" r:id="rId11"/>
    <p:sldId id="267" r:id="rId12"/>
    <p:sldId id="266" r:id="rId13"/>
    <p:sldId id="270" r:id="rId14"/>
    <p:sldId id="271" r:id="rId15"/>
    <p:sldId id="272" r:id="rId16"/>
    <p:sldId id="273" r:id="rId17"/>
    <p:sldId id="275" r:id="rId18"/>
    <p:sldId id="276" r:id="rId19"/>
    <p:sldId id="277" r:id="rId20"/>
    <p:sldId id="278" r:id="rId21"/>
    <p:sldId id="279" r:id="rId22"/>
    <p:sldId id="317" r:id="rId23"/>
    <p:sldId id="318" r:id="rId24"/>
    <p:sldId id="282" r:id="rId25"/>
    <p:sldId id="283" r:id="rId26"/>
    <p:sldId id="284" r:id="rId27"/>
    <p:sldId id="285" r:id="rId28"/>
    <p:sldId id="286" r:id="rId29"/>
    <p:sldId id="287" r:id="rId30"/>
    <p:sldId id="288" r:id="rId31"/>
    <p:sldId id="289" r:id="rId32"/>
    <p:sldId id="315" r:id="rId33"/>
    <p:sldId id="316" r:id="rId34"/>
    <p:sldId id="294" r:id="rId35"/>
    <p:sldId id="297" r:id="rId36"/>
    <p:sldId id="298" r:id="rId37"/>
    <p:sldId id="299" r:id="rId38"/>
    <p:sldId id="300" r:id="rId39"/>
    <p:sldId id="301" r:id="rId40"/>
    <p:sldId id="302" r:id="rId41"/>
    <p:sldId id="303" r:id="rId42"/>
    <p:sldId id="304" r:id="rId43"/>
    <p:sldId id="313" r:id="rId44"/>
    <p:sldId id="314" r:id="rId45"/>
    <p:sldId id="305" r:id="rId46"/>
    <p:sldId id="306" r:id="rId47"/>
    <p:sldId id="307" r:id="rId48"/>
    <p:sldId id="308" r:id="rId49"/>
    <p:sldId id="319" r:id="rId50"/>
    <p:sldId id="320" r:id="rId51"/>
    <p:sldId id="309" r:id="rId52"/>
    <p:sldId id="310" r:id="rId53"/>
    <p:sldId id="311" r:id="rId54"/>
    <p:sldId id="312" r:id="rId5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5T05:37:25.156"/>
    </inkml:context>
    <inkml:brush xml:id="br0">
      <inkml:brushProperty name="width" value="0.05292" units="cm"/>
      <inkml:brushProperty name="height" value="0.05292" units="cm"/>
      <inkml:brushProperty name="color" value="#FF0000"/>
    </inkml:brush>
  </inkml:definitions>
  <inkml:trace contextRef="#ctx0" brushRef="#br0">6302 9053 708 0,'0'0'247'0,"0"0"-38"16,0 0-32-16,-32-3-34 0,32 3-15 0,0 0-30 0,0 0 0 15,0 0-14-15,0 0-9 0,0 0-5 0,0 0-7 0,-9 28 4 0,6-12-1 16,3 9 0-16,-5-1 7 16,5 21-4-16,-6 3 7 0,6-2-1 0,0 5 5 0,3-1-7 0,-3 1 0 15,0-1 0-15,0 4-8 16,0-1 19-16,0-1 0 0,3 0-3 0,-3 0-8 0,3-5-12 0,2 2-3 15,1-6-1-15,0-8-6 16,-3-3-4-16,0-6-4 0,2-1-5 0,-2-1-2 0,3-5-6 16,-3-1 2-16,0-4-6 0,0-2 1 15,-3-12-1-15,3 19 0 0,-3-19-1 0,5 13-9 0,-5-13-8 16,0 0-34-16,0 0-23 0,0 0-37 0,0 0-37 0,0 0-39 0,15-44-42 16,-9 1-142-16,-6-3-486 15,-3 3 37-15</inkml:trace>
  <inkml:trace contextRef="#ctx0" brushRef="#br0" timeOffset="629.91">6261 9085 690 0,'0'0'316'0,"-11"-18"-55"0,11 18-29 0,0 0-26 0,-9-16-33 0,9 16-14 15,0 0-21-15,-6-12-14 16,6 12-28-16,0 0-9 0,0 0-5 0,0 0-8 0,9-27-10 0,0 19-9 15,-9 8-4-15,17-19-3 16,-5 9-5-16,5-5-12 0,3 0 3 0,3 2-5 0,-5 0-8 16,-4 5 3-16,3 3-7 0,9-5-3 15,-8 6 3-15,-1 1-5 0,-2-1 1 0,-15 4-3 0,26-4-5 16,-26 4-1-16,0 0 3 0,31 12-4 0,-31-12-2 0,12 18-4 0,-6-6 2 16,-6-12 7-16,3 39-8 15,-6-12 1-15,0 0 5 0,-12 16-4 0,1-1 5 0,-3 3-3 0,2 0-7 16,-5-3 7-16,3-11-4 15,2-1 1-15,4-6 7 0,-7 2-2 0,4-4-5 0,-1-1 3 0,4-1 2 16,-1-1-3-16,1-4 0 16,2-5-1-16,9-10 3 0,-15 20 4 0,15-20-7 0,-11 12-5 15,11-12-2-15,0 0 7 0,-6 13-3 0,6-13-3 0,0 0 1 0,0 0-2 16,0 0 1-16,0 0 3 16,0 0 3-16,0 0-4 0,0 0-4 0,0 0 4 0,55-16 1 0,-55 16 2 15,26-12-6-15,-11 7 0 16,-15 5 0-16,28-10 10 0,-10 8-10 0,5-5 7 0,-3 0-3 0,-3 0 2 15,-17 7-1-15,32-4 8 16,-32 4-10-16,32 0 2 0,-32 0-3 0,32 0-3 0,-6 4 5 16,-6-4 1-16,0 7-1 0,-20-7 3 15,29 8-1-15,-17 0-1 0,2-2-8 0,-14-6 4 0,35 22 2 16,-21-7 3-16,1-4 2 0,-7 1-1 0,1-1-1 0,-9-11-9 0,15 23 3 16,-7-10 14-16,-2 1-8 15,-6-14-1-15,6 28-3 0,-3-13 3 0,-3-15 7 0,0 38-5 0,0-20-5 16,-3 6 5-16,0-5-6 15,3-19 12-15,-6 35-1 0,3-22 3 0,-8 10-1 0,-1-4-1 0,3-1 3 16,-2-3 1-16,-1-1 4 16,-2 5-6-16,-6-1-9 0,2-1 1 0,4-2 1 0,-6 0 12 15,-3 1-7-15,-1-1-4 0,1-3 2 0,-3 0 1 0,-3-2-21 0,3 1-3 16,-3-7-17-16,-2 2-22 16,2-6-10-16,3 0-37 0,0 0-25 0,3-3-161 0,5-3-395 0,18 6 46 15</inkml:trace>
  <inkml:trace contextRef="#ctx0" brushRef="#br0" timeOffset="1019.89">6868 8812 759 0,'0'0'291'0,"0"0"-66"0,0 0-25 0,0 0-40 0,0 0-22 16,0 0-17-16,0 0-17 16,0 0-15-16,0 0-5 0,0 0-15 0,0 0 3 0,0 0-18 0,18 69-2 15,-13-42 4-15,-2-2 2 16,6 20-12-16,-3 0 9 0,2 2-6 0,1 2 2 0,-6-3-5 0,3 1-12 15,-3 4 14-15,5-4-10 16,-2 2-4-16,3-1 0 0,-3-2 0 0,2-1-6 0,-2-2-4 16,0-8-3-16,-3-3 3 0,5 10-4 15,-2-9 3-15,0-4-7 0,0-4-1 0,-1-1-1 0,1-1 0 16,-3-6-4-16,6 0-1 0,-6 0 2 0,-3-17-3 0,5 27-10 0,-5-27-20 16,6 16-19-16,-6-16-9 15,0 0-18-15,6 19-58 0,-6-19-36 0,0 0-139 0,0 0-410 0,0 0 47 16</inkml:trace>
  <inkml:trace contextRef="#ctx0" brushRef="#br0" timeOffset="1469.99">7501 9176 448 0,'-58'33'253'15,"58"-33"-60"-15,-14 22-32 0,2-1-18 0,1 2-22 0,2 0-12 16,3 3 5-16,4 1-30 0,-4-2 0 0,3 4-3 0,3 0-11 0,3-6-33 16,-3 4 12-16,0-1 12 15,3-2 4-15,5-2-11 0,1-1 3 0,-3-3-4 0,8 3-3 0,-2-6 6 16,-4 0-7-16,4-7 8 15,2 2 3-15,-14-10-8 0,26 9 5 0,-14-5-3 0,-12-4-2 0,26 6 1 16,-26-6-5-16,29-2-7 16,-29 2 1-16,32-12-10 0,-21 4 6 0,10-7-4 0,-1 0-8 15,-3-5-3-15,0 1-2 0,-5-2-1 0,0-4 8 0,-7 1-7 0,4-2-9 16,-6-2 1-16,-3 1-1 16,-3 3 1-16,0-5-3 0,-3 2-2 0,-5 2-2 0,-1 1-8 0,6 2 10 15,-5 0-5-15,-4 6-2 16,7 5 1-16,-7-1-5 0,15 12-5 0,-20-15 12 0,20 15-10 0,-17-9-8 15,17 9-11-15,0 0-4 16,-35-2-19-16,35 2 1 0,0 0-8 0,-43 14-9 0,31-7 4 0,12-7-14 16,-20 15-15-16,20-15-13 15,-20 19-29-15,11-9-23 0,9-10-99 0,0 0-340 0,-12 22 52 16</inkml:trace>
  <inkml:trace contextRef="#ctx0" brushRef="#br0" timeOffset="1829.95">8244 8971 448 0,'0'0'327'0,"0"0"-48"0,0 0-37 0,-55-3-43 15,55 3-36-15,-26 10-10 16,-3 2-17-16,3 2-1 0,0 1-16 0,0 1-13 0,-11 11-22 0,8-3-7 15,8-1-12-15,-7 11-6 16,7-4-8-16,4-5 8 0,3-2-15 0,2-1-9 0,0 3 5 0,7 0-4 16,-1 0-2-16,3-7 0 15,3 5-7-15,-3-2 0 0,3-21-5 0,6 38-4 0,0-19-2 16,2-3 4-16,1-3-1 0,5 7-4 0,-2-5 7 0,0-3-6 0,2-2 0 16,9 4-3-16,-3-5-6 15,3 1 1-15,1-1-2 0,5-1 3 0,-3-4 7 0,2 3-6 0,-2 0 1 16,3-5 0-16,-6 0-2 15,6-1-1-15,-3 1-5 0,-3 0-9 0,-23-2-10 0,44-4-8 0,-21 0-17 16,-23 4-20-16,35-4-17 16,-21-1-30-16,9-7-27 0,-3 5-32 0,1-7-118 0,-4-2-385 15,3-3 49-15</inkml:trace>
  <inkml:trace contextRef="#ctx0" brushRef="#br0" timeOffset="2119.91">8464 8378 620 0,'-6'-4'361'0,"6"4"-75"16,0 0-54-16,0 0-41 0,0 0-23 0,0 0-31 0,0 0-23 0,0 0-11 16,0 0 0-16,-12 46-15 15,15-17-6-15,6 11-3 0,2 6-9 0,1-2-14 0,2 2 9 0,1 2-14 16,5 0-7-16,-5 1 0 15,2 0-4-15,0-2-2 0,-2 1-2 0,2 1-12 0,-2-3 5 0,-4 1-5 16,1-2-3-16,-4-2 1 16,4 3-1-16,-6-5 1 0,-1-4-8 0,-5 7 0 0,6-12-2 0,-6-1 3 15,3-4-4-15,-3-5-16 0,0-2-20 0,0-20-19 0,0 30-25 16,0-30-22-16,0 22-41 16,0-22-49-16,0 0-110 0,0 0-398 0,0 0 46 0</inkml:trace>
  <inkml:trace contextRef="#ctx0" brushRef="#br0" timeOffset="2789.84">9128 8579 631 0,'0'0'212'0,"0"0"-25"0,0 0-17 15,0 0-30-15,-60 28-32 0,45-9-6 0,-5 1-17 0,3 3 1 0,-9 7-19 16,-9 7-8-16,3 0-14 16,3 1 8-16,-5-4-3 0,2 5-4 0,3-4-4 0,-3-1-6 0,3-5 3 15,3-7-16-15,3-3 1 0,0-1-4 0,0 0 2 0,6-4 7 16,-7-1-6-16,7-5-4 16,17-8-4-16,-26 15 2 0,26-15-12 0,-14 4-10 0,14-4 6 0,0 0-5 15,0 0 8-15,0 0 2 16,0 0-11-16,0 0 3 0,0 0-5 0,0 0 7 0,0 0-10 0,49-30-2 15,-26 20 23-15,0 0-13 16,3 3 2-16,0 2-9 0,-3 0 5 0,3 3 5 0,-6 1-8 0,-20 1 3 16,38 3 4-16,-21 1-26 15,6 2 24-15,-2 1-1 0,-21-7 5 0,34 15 1 0,-11-4-3 16,1-2 6-16,-7 3-4 0,-3-1-5 0,-14-11-7 0,29 13 15 0,-14-7-3 16,-15-6 0-16,26 12 0 15,-26-12 5-15,26 9-12 0,-26-9 10 0,29 6-5 0,-29-6 0 0,26 0 10 16,-26 0-3-16,31-9-7 15,-31 9-37-15,32-19 39 0,-11 4-16 0,-4-4-8 0,-6 3 14 0,4-5-11 16,-4-3 1-16,1 1 3 16,-3 1 5-16,-6-3-6 0,2-2 1 0,1 3 7 0,-3 0-4 15,0-1 9-15,0 2 14 0,-3 0 12 0,0 3 7 0,0 20 9 0,0-35 13 16,0 35 1-16,0-28 7 16,0 28 11-16,-6-24-11 0,6 24 14 0,0-22-12 0,0 22-1 0,-3-20-3 15,3 20-10-15,0 0 1 16,-6-21-10-16,6 21-2 0,0 0-11 0,0 0-1 0,0 0-7 0,0 0 2 15,0 0-10-15,0 0 7 16,0 0-2-16,0 0-4 0,0 0-5 0,0 0 3 0,0 0-1 16,12 63 7-16,-9-38-9 0,3 2 3 15,-1 3-3-15,1-5 1 0,3 1-3 0,-3 1 9 0,5-2-3 16,1 0-2-16,-4 2 0 0,4-7 0 0,-1 6-9 0,-2-4 12 0,6-2-5 16,-7-3-1-16,10 3-4 15,-10-5-6-15,-8-15-13 0,23 23-12 0,-11-19-14 0,-12-4-43 0,20 9 6 16,-20-9-42-16,0 0-38 15,32-2-130-15,-32 2-394 0,0 0 46 0</inkml:trace>
  <inkml:trace contextRef="#ctx0" brushRef="#br0" timeOffset="2979.83">9270 8059 582 0,'-17'-8'205'0,"17"8"-57"0,0 0-65 15,0 0-41-15,0 0-47 16,0 0-93-16,0 0-121 0,0 0 38 0</inkml:trace>
  <inkml:trace contextRef="#ctx0" brushRef="#br0" timeOffset="3389.79">9623 8721 611 0,'11'21'295'0,"-2"1"-39"0,-3-2-52 0,5-1-28 0,-5-3-17 15,3 8-24-15,-1-5-17 16,-2-3-25-16,-6-16-6 0,12 28-5 0,-1-5-9 0,-2-5-21 0,-9-18 5 15,9 27-3-15,-9-27-9 16,8 23 0-16,-8-23-6 0,6 14-3 0,-6-14 5 0,0 0-5 0,0 0-6 16,0 0-14-16,0 0 15 0,0 0-11 0,0 0 7 0,0 0-1 15,0 0-4-15,0 0-12 16,-11-87 1-16,5 62 5 0,0-4 3 0,3-13-12 0,-3 10 4 0,9-2-3 16,0 5 2-16,6-13-1 15,-3 9-2-15,2 1 5 0,1 9 1 0,5 0 4 0,-5 3-4 0,5-3-3 16,4 6 1-16,-7 0-3 15,4 5 8-15,-1 4 2 0,-2 1-7 0,-12 7-6 0,32-9 13 0,-32 9-5 16,29 4 6-16,-1-1-4 16,-7 6 6-16,2 1 7 0,0 3-9 0,0 1 4 0,0 6-4 15,-6-1 1-15,4 1 2 0,-4 2-9 0,-3 0 7 0,1 1 0 0,2 4-7 16,-5-4-4-16,2 0 7 16,-2 1-25-16,-1-2-26 0,1 4-31 0,-3-8-37 0,-4 4-47 0,1-3-180 15,-6-19-453-15,6 24 36 16</inkml:trace>
  <inkml:trace contextRef="#ctx0" brushRef="#br0" timeOffset="4149.71">10793 8623 435 0,'12'-17'335'0,"-12"17"-68"0,11-23-30 0,-5 11-50 16,-6 12-16-16,9-26-33 16,-3 13-14-16,-6 13-19 0,3-41-5 0,-1 17-28 0,-4 1 1 0,-1-3-18 15,-6 1 1-15,3 1-1 0,-3 3-14 0,-2 0-3 0,-6 2-12 16,-1 2 4-16,1 4 2 16,-3-1-13-16,-1 7-8 0,-2 1 11 0,-3 0-16 0,0 1-10 0,-3 9 15 15,0-1 2-15,1 9 9 16,-4-4-10-16,3 4 8 0,-12 12-6 0,10-3 5 0,5-1-12 0,0-2 14 15,-3 14-10-15,6-1 5 16,-3 3 2-16,5 5-4 0,4-7-3 0,5-2 5 0,7-4-6 0,-1-1 2 16,3 2 2-16,3 0-2 0,3-4-7 0,0 2 6 0,5 0-2 15,1 0 1-15,3-4-15 16,2-5 19-16,1 3-3 0,2-2-8 0,3-3-3 0,0-4-18 0,3-1-11 16,1-4 4-16,-4-1-11 15,-20-4-3-15,52-8-30 0,-26 3-16 0,0-5 0 0,0-4-13 0,-3-4-14 16,0 1 20-16,9-16-19 15,-9 3 4-15,-6 0 7 0,-2 3 2 0,-1-13 22 0,7 1 31 0,-7 8 21 16,-5 4 16-16,-1 3 33 16,-2 0 11-16,0 2 6 0,0 2 40 0,-6 5-2 0,0 15 11 15,3-29-2-15,-3 29-10 0,2-19-4 0,-2 19-18 0,0 0-9 0,3-21-24 16,-3 21 15-16,0 0 2 16,0 0-6-16,0 0 1 0,0 0-11 0,0 0-4 0,23 45 3 0,-5-1-6 15,-4 3 8-15,-2 6-8 16,2 2 2-16,4 5 5 0,-7-1-2 0,12 31-3 0,-11-19-3 0,2 15-5 15,1 3 4-15,-7-19-9 16,1-11 4-16,3 36 4 0,-9-2-3 0,2-21-1 0,1-12-3 16,0 1 4-16,0 4-4 0,2-4-1 0,-5 30 2 0,3-23 4 0,-6-16-1 15,3-3 2-15,0 1-8 16,0-5 3-16,0-9-10 0,-3-4 7 0,0-4-7 0,2-6 3 0,-2-3 6 16,0 0 1-16,0-19-1 15,0 27 2-15,0-27-1 0,-2 24 2 0,2-24-4 0,-6 19 1 0,6-19 4 16,-18 15-5-16,18-15-5 15,-26 8 5-15,0-7-6 0,-2-1 5 0,-22-6-2 0,1-4 7 0,0-7 0 16,-3-2 4-16,3-6-8 16,0-2 10-16,3-4 5 0,2-1 11 0,4 0 6 0,-1-5 4 15,7 3 11-15,8-3 0 0,5 10 3 0,7-2-6 0,2 3-5 0,7-1-6 16,2-17-3-16,6 9-5 16,5-12-3-16,15 4-12 0,9-6 7 0,6 3-13 0,31-28-34 0,9 9-35 15,3-2-66-15,6-6-83 16,-3-1-152-16,-1 1-504 0,-5 0 35 0</inkml:trace>
  <inkml:trace contextRef="#ctx0" brushRef="#br0" timeOffset="22259.53">14074 8724 542 0,'5'-25'180'0,"-5"25"4"0,0 0-16 0,3-19-3 0,-3 19-3 0,0-8-13 16,0 8-13-16,0 0-19 0,0 0-7 0,0-15-6 0,0 15-12 15,0 0 0-15,0 0-28 0,-11-12-8 16,11 12-8-16,0 0-7 0,0 0 1 0,-26-5-8 0,26 5-6 16,-32 6-4-16,3 5 3 0,0 1-7 15,-11 5-4-15,-1 8-4 0,-2 2 4 0,-3 4-7 0,11 3 4 16,-3 1-9-16,1 4 4 0,-4-2 0 15,12 9-4-15,-5-2 3 0,2 2 5 0,6 2-8 0,3 2 0 16,6-4 3-16,-4-1 2 0,10 4-7 16,-1-1 1-16,4-3 5 0,5 0-2 0,0 0 11 0,6-13-1 15,-3-1-10-15,5-4 7 0,1-4-12 0,3 3 8 0,5-1 8 16,1-3-7-16,2-2 7 0,6-1-4 16,-3 3-2-16,4-5 4 0,2 2-5 0,5-7-2 0,10 6 3 15,-1-9-4-15,-5-1 0 0,14 0 1 16,-11-4-2-16,-7-2 0 0,4-1 3 0,-6-2-1 0,3-2 1 15,0-1 1-15,-1-3-3 0,1-1-2 16,-6-1 5-16,6-2 0 0,11-8-2 0,-5 0-2 0,-9 0-4 16,-6 3-4-16,3-5-6 0,6-12 3 0,-6 5-6 0,6-7 4 15,-12 8 0-15,-3 1 4 0,1 4-7 16,-4 0 3-16,0-1 5 0,1 4-1 0,-1-3-3 0,-2-1 4 16,-3 7-2-16,-1 1-1 0,1 1 2 15,-6 4 3-15,-3 10 0 0,11-19 3 0,-11 19-10 0,9-13-3 16,-9 13 0-16,6-10 6 0,-6 10-3 15,0 0-3-15,0 0 3 0,0 0 1 0,0 0-10 0,0 0 10 16,0 0-6-16,0 0 5 0,20 23 2 16,-17-7-2-16,3 6 8 0,-1 0-2 0,1 3-3 0,3-1 4 15,-6-7-5-15,5 6 2 0,4-7 2 0,-6-1-2 0,5-1 16 16,-2-4-5-16,0-1-8 0,2-1 2 16,1-1 2-16,-12-7 1 0,26 11-2 0,-15-10-3 0,-11-1 9 15,44-4-2-15,-21-1 1 0,3-5 6 16,-3-6-15-16,-3 0 4 0,3-2 0 0,-8 2 8 0,2-5-11 15,-2-1 7-15,-10 2-6 0,-2 1 1 16,3-6 2-16,-6 3 5 0,-6-4-8 0,1 8 2 0,-4-2-3 16,-6 1 2-16,1-1 1 0,-6 5-1 0,-3-1 1 0,-1 4-3 15,-2-2-3-15,-5 5 3 0,-1-2-13 16,3 4 6-16,-3 2 1 0,0 1 6 0,6 1-3 0,-3 0-3 16,3 2 5-16,-2 1-3 0,2-2-4 15,8 2 10-15,1 2-14 0,17-2 10 0,-26 0-2 0,26 0-1 16,-17 0 7-16,17 0 3 0,0 0-1 15,-18 3 1-15,18-3-1 0,0 0 6 0,0 0-7 0,0 0 11 16,0 0-12-16,0 0 0 0,0 0-6 16,0 0 13-16,81-10-2 0,-55 5-2 0,6-3-5 0,-3 1 4 15,3-1 0-15,-6 0 5 0,20-3-3 0,-11-1-1 0,-4 1-5 16,-5 3 9-16,0-2-9 0,-3 0 2 16,-5 1-2-16,-1 1 3 0,6-2-3 0,-2 3 5 0,-7-5-10 15,0 0 6-15,-2 5 0 0,0 0 2 16,-1 1-8-16,-2-1 12 0,2 0-9 0,-2 0 3 0,-9 7-4 15,14-9 5-15,-14 9-12 0,15-6 6 16,-15 6-6-16,9-5 4 0,-9 5 2 0,0 0-4 0,17 0-1 16,-17 0 8-16,0 0-1 0,20 15-1 0,-11-4-4 0,-1 1 3 15,1 0 0-15,0 11-1 0,0-3 2 16,2 4-2-16,-2-2 4 0,5 20 4 0,-5-15-3 0,2 2 0 16,-5-8-4-16,0 2 6 0,0-4-4 15,0-4 3-15,-1 0 2 0,1-5-3 0,-6-10-7 0,6 21 16 16,-3-11-3-16,-3-10 11 0,8 15-12 15,-8-15 9-15,0 0-2 0,6 11 3 0,-6-11-7 0,0 0-2 16,0 0 8-16,0 0-4 0,0 0-5 16,0 0 5-16,6-43-6 0,-6 19-6 0,0 1 4 0,0-3 9 15,0-1-13-15,0 0 2 0,3-2 4 0,0 1 1 0,3 4-6 16,-1 0 1-16,1 1 1 0,0 1-6 16,3-1 4-16,-4 3 1 0,4 3 0 0,-3 2-4 0,2 1-3 15,1 6 7-15,3-3-5 0,-1 3 1 16,1 1 3-16,-12 7-2 0,23-11 3 0,-9 9-7 0,-14 2 3 15,29 1 2-15,-29-1-2 0,29 6 4 16,-3 3-4-16,-11 2 8 0,2-2-13 0,3 6 9 0,-5 0 0 16,2 2-5-16,0 0 16 0,-5 0-4 0,5 2-10 0,-2-4 7 15,-4-2-13-15,1 1-1 0,-6-2-16 16,-6-12-22-16,20 20-5 0,-9-12-18 0,-11-8-14 0,18 15-3 16,-7-8-19-16,-11-7-18 0,23 5-16 15,-11-2-104-15,-12-3-322 0,29-8 51 0</inkml:trace>
  <inkml:trace contextRef="#ctx0" brushRef="#br0" timeOffset="23319.68">16088 8650 509 0,'3'-17'152'0,"-3"17"15"0,0-26-2 16,0 26-7-16,-6-19-1 0,6 19-12 16,-3-17-14-16,3 17 6 0,-8-12-29 0,8 12-3 0,-9-10-24 15,9 10-6-15,-14-6-11 0,14 6-7 16,0 0-6-16,-35 2-6 0,12 6-5 0,-3 6-6 0,-15 5 5 15,7 1-14-15,-4 7 2 0,-5 0-10 16,5 4-1-16,3-3-4 0,7-1 3 0,4-3-1 0,7 2-8 16,0-4 8-16,2 2-7 0,1 1 9 0,-1-3-11 0,4 0 7 15,5 0 4-15,0-2-5 0,3-3-2 16,3-4 1-16,0-13 6 0,3 26 2 0,-3-26 1 0,12 17-6 16,-12-17-11-16,20 10 14 0,-8-5 2 15,5-3-5-15,9-4-9 0,3-3 6 0,0-2-2 0,0-5 2 16,17-4-5-16,0-7 4 0,-17 5-4 15,12-7-5-15,-7-4 12 0,-8 1-6 0,3-11-12 0,-6 0 9 16,-2-1 2-16,-1-5-5 0,-12-1 2 16,4 0 2-16,-3-1-6 0,-4 1 4 0,-2-5-3 0,-6 4 1 15,3 1 1-15,-5-1-5 0,2 6 4 0,-3-3 4 0,-3 2-8 16,4 11 4-16,-1 1-4 0,-3 3 10 16,6 3-19-16,-3-2 9 0,-2 3 3 0,-1-1-7 0,3 9 0 15,1-2 8-15,-1 0 4 0,0 5-7 16,6 12 2-16,-6-20-1 0,6 20-2 0,-6-19-3 0,6 19-7 15,-2-12 10-15,2 12-6 0,0 0-3 16,0 0 1-16,0 0 5 0,0 0 7 0,0 0 7 0,0 0-16 16,0 0 7-16,0 0-6 0,2 53 5 0,4-29-10 0,0 6 8 15,0-1 1-15,5 13 4 0,-2 4-4 16,3 0 7-16,5-3 2 0,-6 3-8 0,1 0 9 0,2 0-9 16,-2-14 6-16,-6 0 3 0,5-3-7 15,-2-2 13-15,8 12-10 0,-5-7 10 0,-1-3-6 0,1-8-2 16,0 3-1-16,-1-2 1 0,4-2-4 15,-4-1 1-15,7 1 4 0,-7-6 3 0,-2-2 0 0,-1 0-4 16,4-5-2-16,-3 0 7 0,2-1 7 16,1-3-6-16,-1 1-8 0,-11-4 5 0,23 2-7 0,-8-4 5 15,-15 2-5-15,29-4 8 0,-15 0-4 0,-2-1 2 0,2-2-4 16,9-4 0-16,1-4-5 0,-7-1 7 16,3 0-8-16,-3-3 5 0,-2 3-1 0,2-3 31 0,-2-3 1 15,-1 0-6-15,-2 0-4 0,-4 0-2 16,1-3-2-16,0-1-3 0,-4-1-1 0,1 4 1 0,-3-1-3 15,0 2 3-15,3-1-7 0,-6 7-1 16,3 1 4-16,-3 15-5 0,-3-31 3 0,6 18 2 0,-3 13 0 16,-3-27 4-16,3 27 4 0,3-24-3 0,-3 24-5 0,-3-17 1 15,3 17 0-15,0-17 4 0,0 17-8 16,0 0-2-16,0 0-3 0,0 0 4 0,0 0-4 0,0 0-3 16,0 0 0-16,0 0 4 0,0 0-2 15,0 0 0-15,0 0-2 0,0 0 1 0,0 0 0 0,17 56-7 16,-14-36 6-16,6 4 4 0,-3 0 0 15,2-1-2-15,1-3 1 0,0 3 2 0,2-2-4 0,-2 0 5 16,2-4-4-16,-5-4 8 0,3 1-8 16,-1-3 4-16,-2 0 2 0,-6-11-1 0,15 18-7 0,-10-12 6 15,-5-6-2-15,15 15 2 0,-15-15 1 0,11 5 2 0,-11-5-5 16,0 0 0-16,0 0 1 0,0 0-3 16,38-20 5-16,-32 8-1 0,8-7-2 0,-5-6-7 0,2-1 0 15,-2-1 6-15,0 5-3 0,-3-5 0 16,-1 2-1-16,1 3 0 0,0-5 3 0,3 4-4 0,-6 0 4 15,2 6-8-15,1 2 10 0,-6 0 1 16,0 15-4-16,6-23-8 0,0 15 2 0,-6 8-3 0,3-17-1 16,-3 17 7-16,0 0-1 0,8-10-5 0,-8 10 0 0,0 0 5 15,0 0 1-15,0 0 5 0,35 20-6 16,-26-9-5-16,-1 1 2 0,10 11 5 0,-4-4 0 0,3 3 4 16,-2-2-2-16,2 2-4 0,-2 0-2 15,5 0-4-15,-6-3-8 0,7 1-6 0,-4-1-7 0,-3 1-11 16,4-5-17-16,-4-3 2 0,-2-2-6 15,-1-5-22-15,4 3 7 0,-4-4-17 0,4 1-16 0,-15-5-20 16,26 0-15-16,-26 0-115 0,32-7-345 16,-18 1 52-16</inkml:trace>
  <inkml:trace contextRef="#ctx0" brushRef="#br0" timeOffset="24809.62">17713 7987 500 0,'0'0'254'16,"0"0"-29"-16,0-22-11 0,0 22-21 0,0 0-29 0,0 0-27 15,0 0-12-15,0 0-24 0,-9-24-23 16,9 24-2-16,0 0-7 0,0 0-4 0,0 0-19 0,0 0-7 16,-32 39 5-16,18-12-12 0,-9 12 1 0,2 5-7 0,-2-3 4 15,0 1-9-15,3-5 4 0,5-3-8 16,4-7-5-16,2-5 0 0,3 2 6 0,-2-4-5 0,8-1 4 16,0-4-6-16,0-15 2 0,5 27 3 15,-2-15-4-15,3-2 1 0,-6-10 8 0,15 17-9 0,-4-14 2 16,1 4-14-16,-12-7 9 0,40 0 2 15,-14-7 2-15,0 0-3 0,-3-4-6 0,0-5 5 0,1-3-5 16,10-12-11-16,-8-4-12 0,3-1-2 16,-6-5-2-16,-3-3 7 0,-8-2-5 0,-3-3 0 0,-3 3 2 15,-4-1 4-15,7-2 0 0,-9 0-2 0,-3-2 1 0,-3-1 1 16,1 2-4-16,-4 3 18 0,3 1-17 16,0-3 9-16,-5 0-2 0,2 2 11 0,0 6 3 0,-2-1-10 15,-1 7 11-15,1 5 1 0,-1 2 4 16,4 1 3-16,2 1-10 0,-6 1 23 0,4 3 0 0,-1-2-17 15,3 4 20-15,0 6-2 0,3 1 3 16,3 13-2-16,-8-22-2 0,5 11 1 0,3 11 3 0,-6-16-13 16,6 16 2-16,-9-12-1 0,9 12-6 0,0 0-11 0,0 0 12 15,-8-12-11-15,8 12 12 0,0 0-12 16,0 0 3-16,0 0 2 0,0 0-4 0,0 0 4 0,0 0-1 16,0 0 0-16,0 0-3 0,8 78-6 15,-2-54 8-15,0 3-3 0,0 19-1 0,2-1 4 0,4 6-3 16,-3-2 1-16,-4 2 2 0,7-4 1 15,0 4 2-15,-4-1-7 0,1 0 11 0,0-4-10 0,2-3 9 16,1 5-8-16,5-1 0 0,-8-1-4 16,8-2 9-16,0-2 2 0,1 1 1 0,-7-9-7 0,-2-4 4 15,0-5-9-15,2 1 9 0,-2-1 0 0,2-3-6 0,1-3 0 16,-6 1 13-16,2-7-10 0,1-1 3 16,0-2 1-16,-3-1-2 0,-6-9-5 0,14 14 10 0,-14-14-1 15,12 8-4-15,-12-8 3 0,17 0-11 16,-17 0 5-16,0 0 6 0,35-17-8 0,-24 7-3 0,9-5 2 15,1-5-4-15,-4 4 4 0,3-6 1 16,-2-2 1-16,-1 1-10 0,3 0 13 0,-8-1-10 0,5 1 3 16,-5 3-2-16,-1 0-5 0,1-2 6 0,-4 3 1 0,4 0 5 15,-3 3-4-15,-4 1 2 0,-2 3 0 16,-3 12 2-16,9-19-6 0,-9 19 3 0,9-15 1 0,-9 15-8 16,3-11 2-16,-3 11 2 0,0 0 1 15,8-12-2-15,-8 12-3 0,0 0-1 0,0 0 2 0,0 0-3 16,0 0 2-16,0 0-2 0,0 0 13 15,0 0-3-15,0 0-2 0,26 23-3 0,-26-23 4 0,12 19 9 16,-6-7-6-16,-1-1 1 0,-5-11-1 16,15 22-2-16,-9-12-1 0,2 0 2 0,-2 0-5 0,-6-10 4 15,14 15 1-15,-5-4-3 0,0-8-11 0,-9-3 3 0,23 8-15 16,-23-8 11-16,23 2-6 0,-23-2-9 16,38-13 3-16,-18 3-3 0,-6 0-6 0,7-6 0 0,-4-4 8 15,0-2-15-15,1-2 19 0,-1-1 0 16,9-11 2-16,-6 6-4 0,3-9-1 0,-8 13 6 0,2 1 15 15,-5 5 7-15,-4 5-24 0,1-1 27 16,-9 16 9-16,14-22-3 0,-14 22 16 0,9-13 1 0,-9 13-15 16,9-14 0-16,-9 14-3 0,0 0 3 0,0 0-5 0,0 0 1 15,0 0-6-15,0 0 6 0,0 0-8 16,0 0 4-16,0 0-12 0,0 0 15 0,17 35-1 0,-14-21 2 16,0 2-15-16,-3-16 2 0,9 35 10 15,-1-16-7-15,1 3 9 0,0-2 3 0,-1-7-9 0,1-1 0 16,-3 0 2-16,-6-12 5 0,14 19-2 15,-5-14 5-15,-9-5-3 0,14 12 2 0,-14-12-7 0,15 6 4 16,-15-6-4-16,0 0 5 0,20-6 4 16,-20 6-11-16,0 0 26 0,20-17-11 0,-17 4-2 0,3-10 3 15,-6 5-6-15,-3-6 2 0,0 2-8 0,3 22-6 0,-12-32 7 16,1 12-2-16,2 4 2 0,-2 2-7 16,2 1-1-16,0-1 1 0,9 14 3 0,-23-20-9 0,17 12 12 15,6 8-7-15,-20-19-5 0,20 19 14 16,-17-8-11-16,17 8 3 0,-12-12-4 0,12 12 0 0,0 0 1 15,-14-15 2-15,14 15-16 0,0 0 11 16,-9-12 5-16,9 12-5 0,0 0 6 0,0 0 6 0,0 0-17 16,0 0 13-16,0 0-8 0,0 0 7 0,0 0-1 0,20-30 4 15,-20 30 5-15,24-16-18 0,-10 9 12 16,6-3-4-16,6-3 5 0,-3 2 4 0,0-1-2 0,1 1-7 16,2 2-3-16,-6 2-2 0,0 6 6 15,-20 1 3-15,29-7-8 0,-29 7 4 0,26-1-5 0,-26 1 1 16,23 3-13-16,-23-3 18 0,26 5 0 15,-26-5-2-15,17 16-5 0,-17-16 7 0,18 15-2 0,-12-4-16 16,-6-11 12-16,14 21-15 16,-14-21 19-16,6 18-2 0,0-6 1 0,-4 0 4 0,-2-12-4 0,0 0 4 15,9 23-2-15,-9-23 0 0,0 0 5 0,3 16 3 0,-3-16 5 16,0 0-1-16,0 0-3 0,0 0-5 16,0 0-6-16,0 0 5 0,0 0 7 0,0 0-10 0,0 0 4 15,0 0 7-15,-17-51-9 0,8 26 6 16,3-1-1-16,-5-16-10 0,-1 4 5 0,6 10-1 0,3-2-3 15,-2 1 6-15,5 0-1 0,-3 2-3 16,6 0 4-16,-3 0 0 0,5 4-6 0,-2-2 6 0,3 2-3 16,0 4 2-16,3 4-6 0,-1 1 7 0,1 4-4 0,-9 10-5 15,14-15 9-15,-2 10-8 0,-12 5 9 16,29-2-9-16,-3 6 13 0,0 4-10 0,-6 2 3 0,3 2 7 16,0 3-12-16,-2 2-1 0,-4 5 1 15,0-2 8-15,9 18-9 0,-5-1 10 0,-7-3-13 0,0-5 2 16,-2-2-18-16,-3-2-16 0,-1 1-23 15,4 4-18-15,-3-5-19 0,-7-1-29 0,1-1-35 0,-3-2-104 16,0-21-358-16,-11 39 46 16</inkml:trace>
  <inkml:trace contextRef="#ctx0" brushRef="#br0" timeOffset="25069.64">17510 7529 433 0,'0'0'424'0,"-14"-11"-61"16,8 6-55-16,6 5-31 0,0 0-29 15,-12-17-41-15,12 17-27 0,-5-14-28 0,5 14-13 0,0 0-21 16,11-20-15-16,9 2-15 0,4-1-4 15,13-10-18-15,9-2 2 0,12 1-30 0,6 3-38 0,34-7-66 16,3-4-91-16,6 5-174 16,-9 7-460-16,-25 6 42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5T05:54:03.065"/>
    </inkml:context>
    <inkml:brush xml:id="br0">
      <inkml:brushProperty name="width" value="0.05292" units="cm"/>
      <inkml:brushProperty name="height" value="0.05292" units="cm"/>
      <inkml:brushProperty name="color" value="#FF0000"/>
    </inkml:brush>
  </inkml:definitions>
  <inkml:trace contextRef="#ctx0" brushRef="#br0">18218 10306 595 0,'0'0'164'0,"0"0"0"0,0 0-27 0,0 0-17 0,9-11-4 16,-9 11 0-16,0 0-4 15,0 0 11-15,0 0-15 0,0 0 3 0,0 0-4 0,0 0-4 16,0 0-2-16,0 0-2 0,0 0-12 16,0 0-9-16,0 0-6 0,0 0-13 0,0 0-5 0,0 0-1 15,0 0-9-15,0 0 1 0,0 0-16 0,0 0 5 0,0 0-4 0,-52 11-4 16,29-3-4-16,8-1-3 16,1 1 0-16,0-4-7 0,-1 2 0 0,3 1 3 0,1 0-4 0,-1 0-1 15,-2 1-5-15,5-1 4 16,-5 0-3-16,5 3-2 0,0-2-6 0,-2-1 7 0,2 1 3 15,3 3-8-15,-2-4 2 0,8-7 2 16,-12 18 1-16,12-9-4 0,-6 2 9 0,6-11-9 0,3 16 2 16,-3-16 2-16,6 17-2 0,0-9 5 0,0 2-3 0,2-1 2 0,4 1-5 15,-1-2 0-15,-2 2-2 16,11 4 1-16,1 1 1 0,-1 1-5 0,0 0 11 0,0-1-5 0,1-1-3 16,-1-1 1-16,0 4 0 15,3-3 2-15,-3 1-2 0,1 4-15 0,-4-7 11 0,-3 0 5 0,1-2 3 16,-4 2-2-16,-2-2-2 15,0 1 0-15,-1-2-2 0,1 3-3 0,-3-2 0 0,-3 2 7 16,3-2-2-16,-6 2 2 0,0-12 10 16,0 22-7-16,-6-10 9 0,-3-2-1 0,-5 10 2 0,-7-4 4 15,-2-1-2-15,0-2 4 0,0 1-5 0,-6-5-2 0,3 0-3 0,-6-2 6 16,-14-2-4-16,14-1 1 16,-2-2-1-16,2-1-6 0,6-2 4 0,-3 1-8 0,9-3-8 0,-6 0-15 15,5-3-17-15,4 2-28 16,3 1-36-16,14 3-31 0,-21-12-29 0,16 4-148 0,-1 1-425 0,6 7 46 15</inkml:trace>
  <inkml:trace contextRef="#ctx0" brushRef="#br0" timeOffset="670.19">18620 9979 538 0,'0'0'281'0,"0"0"-50"0,-9-12-45 16,9 12-34-16,0 0-26 0,0 0-14 0,0 0-22 0,0 0 2 0,0 0-15 15,0 0-8-15,0 0-15 16,0 0-3-16,0 0-3 0,-11 34-11 0,8-10-3 0,3 1 7 0,-6 0-12 16,0 21-9-16,6 0 8 0,0-2-3 0,-2 3-3 0,4 1-2 15,-4-1-10-15,-1-1 6 16,8-3-2-16,-5 5 4 0,3-4-19 0,0-1 10 0,0-6-4 0,3 3 2 16,-3-4 5-16,0-7 1 15,0-4 1-15,-1 0-1 0,1 1-1 0,0 0-3 0,0-3-1 0,3-1-4 16,-3 2 6-16,3-6-8 15,-4-1 4-15,1-2-5 0,-3-15 2 0,6 24 1 0,-6-14-2 0,0-10 2 16,3 19 7-16,-3-19 0 16,3 13-1-16,-3-13 30 0,3 11 14 0,-3-11 8 0,0 0-6 0,0 0-2 15,0 0-7-15,3 11-5 0,-3-11-4 0,0 0-7 0,0 0-3 16,0 0-4-16,0 0-3 16,0 0 3-16,0-47-6 0,0 32-4 0,0-6 0 0,0-3-3 0,3-1 0 15,-1 0 0-15,1 1-7 16,0-3 3-16,3 1-1 0,0 2-5 0,0 0 2 0,2 2 3 0,-2-2 1 15,6 3-6-15,-1-4 4 16,1 6-9-16,-1 0 3 0,4 1-5 0,-7 5 6 0,4 1 0 0,-1 2-3 16,1 0 1-16,0 3-5 0,-1-1 8 0,4 4-7 0,-4 1-2 15,4 1 4-15,-1-1 2 16,-14 3-7-16,29 5 8 0,-20-2-4 0,8 1 5 0,-5 0-4 0,11 10 0 16,-3 0 4-16,0 1-2 15,-5 2 0-15,-1 3-3 0,1-1 0 0,-4 1 6 0,1 4-2 0,2-4 1 16,-5 6 0-16,2-3 1 15,-2-1-7-15,-3 2 6 0,2 0 0 0,-2-1-12 0,0 1-4 0,0-4-18 16,0 4-18-16,-6-4-28 16,2-7-32-16,1-1-21 0,-3-12-33 0,3 26-113 0,-3-26-368 0,-3 15 47 15</inkml:trace>
  <inkml:trace contextRef="#ctx0" brushRef="#br0" timeOffset="1140.27">19458 10653 420 0,'-34'27'109'0,"34"-27"-7"15,-9 23-20-15,6-13-9 0,3-10-9 0,-6 27-7 0,6-13-17 0,0-14-3 16,0 34 4-16,0-14-4 16,0-3-2-16,3-2-6 0,0 1-6 0,-3-16-8 0,6 27 10 0,0-12-12 15,2 7 1-15,-2-5-4 0,0-3 13 0,0-1-3 0,2-3 11 16,-8-10 27-16,9 19 1 16,0-11 18-16,-9-8 29 0,14 13-7 0,-14-13 34 0,12 9-1 0,-12-9 0 15,14 7-3-15,-14-7-3 16,0 0-2-16,20-2-15 0,-20 2-1 0,0 0-7 0,23-13-7 0,-14 4-7 15,-9 9-4-15,15-17-7 16,-13 6-10-16,4-1-11 0,-3-2-1 0,-3 1-6 0,0-13-11 0,0 4-6 16,-6 2-1-16,3-4-6 0,-8 2-7 0,2 2-1 0,-2-2 0 15,-1 5-6-15,-2-3 0 0,2 6-2 16,1 1-7-16,-4 1 0 0,6 2-3 0,-2 1-7 0,2 0 2 16,-2 0-10-16,-1 3-7 15,0 0-6-15,1 1-8 0,-1 1-10 0,12 4-16 0,-23-6-5 0,23 6-22 16,-17-2-19-16,17 2-18 15,-15 2-11-15,15-2-20 0,0 0-127 0,-11 3-384 0,11-3 48 0</inkml:trace>
  <inkml:trace contextRef="#ctx0" brushRef="#br0" timeOffset="1860.33">19765 10627 667 0,'0'0'263'0,"5"-13"-59"0,-5 13-32 15,0 0-31-15,18-4-5 0,-18 4-35 0,0 0-9 0,17-2-10 16,-17 2-9-16,26 5-13 15,-26-5-16-15,29 6-3 0,-17-1 5 0,2 2 0 0,0 1-17 0,1-1 3 16,8 8-4-16,0-3-9 16,-3 5 5-16,1-2 1 0,-7 4-6 0,6-1-1 0,-5 1 1 0,-1-1-2 15,1 1-1-15,-4 1 7 0,-2-2-2 0,-3-3-7 0,-3 1-6 16,2 0 6-16,-5-16-2 0,0 27-8 16,0-27 0-16,-3 28 4 0,3-28 3 0,-5 22 2 0,5-22 2 15,-6 16 0-15,6-16-6 0,-12 10 5 16,12-10 2-16,0 0-1 0,-20 10-15 0,20-10 8 0,-11 2 25 15,11-2 3-15,0 0 3 16,0 0 6-16,-24-2 8 0,24 2-6 0,0 0-9 0,0 0-1 0,-14-10-5 16,14 10-7-16,0 0 2 0,-3-20-14 0,3 20 8 0,0 0-5 15,12-34-2-15,2 14-1 0,1-1-1 16,-1 1-3-16,6 0-9 0,-2-1-3 0,16-12-4 0,-5 2 2 16,-3 4-5-16,-3 3-6 0,-2 1 3 15,10-8-11-15,-5 1-12 0,-8 3 1 0,-4 3 3 0,1-2-1 16,5-13 2-16,-6 4-8 15,-5 3 8-15,2-9-8 0,-2 4 0 0,0-4 15 0,-6 7-8 0,2-9 9 16,-5 7-2-16,3 7 12 16,-3 4 9-16,0 1 20 0,-3 5 10 0,3 2 7 0,0 17 12 0,-2-27 3 15,2 14 3-15,0 13 5 0,-3-21 1 0,3 11 4 0,0 10-14 16,0-17-3-16,0 17-4 0,0 0-7 16,-3-18-5-16,3 18-7 0,0 0-6 0,0 0 0 0,-3-10 1 15,3 10-8-15,0 0 1 0,0 0 0 16,0 0-3-16,0 0-1 0,3 52-1 0,-3-25 2 0,-3 2-1 15,0 13-4-15,-3 5 5 16,6-2 2-16,0 2-3 0,0-1 0 0,-3-1-2 0,3 0-3 0,0 2 11 16,-3-5-9-16,9-7 4 0,-6-4-1 0,3 13-3 0,3-8 0 15,-3-8 4-15,3-1-1 0,-1-1-3 16,1-2 2-16,3-1-4 0,0 1-13 0,-1-1-11 0,1-5-2 16,2-3-21-16,-5-2 0 0,6 1-22 15,-4-7-8-15,4 1-34 0,2-1-32 0,-14-7-166 0,26 7-424 16,-11-7 43-16</inkml:trace>
  <inkml:trace contextRef="#ctx0" brushRef="#br0" timeOffset="2070.31">20242 10493 683 0,'0'0'335'0,"0"0"-58"0,0 0-58 0,2-15-32 0,-2 15-37 16,24-10-12-16,-1 1-25 0,8-2-44 0,13-4-50 0,8 1-51 15,0-3-60-15,3 5-132 0,-3-3-293 16,3 1 49-16</inkml:trace>
  <inkml:trace contextRef="#ctx0" brushRef="#br0" timeOffset="3230.19">21577 10094 560 0,'-15'-8'238'16,"15"8"-50"-16,-17-4-33 0,17 4-21 16,-14 0-12-16,14 0-30 0,-18 7-3 0,7-2-9 0,-4 2-10 15,-2 11-7-15,-3 1-15 0,2 3 4 0,-11 17-6 0,3-2-4 16,-3 3-4-16,3 2-8 0,3 0-6 16,-6 2-16-16,9 0 17 0,-3 1 4 0,6 0-4 0,-1-2-3 15,1 0 3-15,6-11-8 0,2 0 1 16,3-3 0-16,0-4 5 0,3-1-7 0,0 1-1 0,3-6-5 15,0 5 4-15,3-4-6 0,3-3 9 16,0-4 1-16,-3 1-5 0,6-1 5 0,-1-3-6 0,4-2 10 16,-1 2-7-16,-2-2 0 0,5-4 1 0,1-1-9 0,14 2 10 15,-3-4 1-15,3-2 2 0,-3-6-8 16,0 0 4-16,0-3 2 0,0-2-7 0,0-3 6 0,-3-2-4 16,0 0-6-16,-3-1 2 0,3-1 0 15,0 0 2-15,-8-4 6 0,2 1 1 0,-5-4 0 0,-1 6 12 16,1-2 3-16,0-3 3 0,-4 6 4 15,-2-3 8-15,0 2 3 0,-3 3 2 0,0 3 1 0,2 0 2 16,-2 3-5-16,0-1 9 0,-3 12-11 16,3-16-1-16,-3 16-12 0,3-11 0 0,0 2-11 0,-3 9 0 15,0 0-8-15,0 0-2 0,0 0-2 0,3-11-5 0,-3 11 4 16,0 0-9-16,0 0 7 0,0 0-5 16,0 0 2-16,8 34 0 0,-5-19-2 0,6 9-1 0,-6 0 2 15,0 2 1-15,2-6-5 0,4 6 2 16,-3-2-4-16,0-1 3 0,2 3 1 0,-2-5 0 0,3 2-3 15,-3-4 6-15,-1-3-6 0,4-2-1 16,-6-6-1-16,6 6 3 0,-7-8 2 0,4 5-3 0,-6-11 0 16,9 12 1-16,-9-12 6 0,9 6-3 0,-9-6-16 0,0 0 0 15,0 0-6-15,0 0-9 0,26-12-3 16,-21 2 1-16,4 2-2 0,-3-4 9 0,0-2-5 0,2 4 8 16,-2-5-5-16,6-5 8 0,-1-2 2 15,-2 3-4-15,0-1-1 0,-1 3 5 0,1-7-1 0,0 5 6 16,-4 3-5-16,10-3 9 0,-9 2 2 15,-1 2 2-15,1 1-4 0,3 1-3 0,-1 3 2 0,1-2 4 16,3 3 0-16,-4-2-2 0,4 4-2 16,-1-4 2-16,13-1-3 0,-10 3-2 0,1 2 5 0,-1 0-4 15,0 3-2-15,1 1 4 0,-1 2 3 0,1-1-9 0,-15 2 6 16,32 3-3-16,-18 2 5 0,3-1-9 16,6 8 6-16,1-3 3 0,-1 5-3 0,-3-1 1 0,0 3 5 15,3 3 2-15,-5-1-6 0,-1-2 2 16,-5 4-2-16,5 2 1 0,-8-7 3 0,-1 7-1 0,-2 0 0 15,0-2 0-15,0 1-10 0,-4-1 12 16,1-7-10-16,-3 3 12 0,0-2-6 0,-3-1 3 0,3-13-1 16,-5 25-3-16,2-13 3 0,-3-5 1 0,6-7 4 0,-9 15 1 15,4-10-4-15,5-5 5 0,-15 12-8 16,15-12 10-16,-11 5-10 0,11-5 6 0,0 0-8 0,-15 0 10 16,15 0-1-16,0 0 0 0,-14-9-5 15,14 9-1-15,-12-8 4 0,6-2-5 0,6 10-2 0,-5-17 7 16,-1 5 0-16,3-2-3 0,3 14 1 15,0-27 1-15,3 4-5 0,-3 1 2 0,6-3 1 0,-6 1 0 16,8 2 4-16,4-2-10 0,-1 1 3 16,1-1 3-16,2 0 0 0,4 0 3 0,-4 2-7 0,6-1 4 15,-5 1-4-15,8-1 12 0,-6 2-11 0,4 2-2 0,-1-1-12 16,-3 3-3-16,-2-2-2 0,5 2-24 16,-9 3-22-16,4 2-10 0,-4 0-37 0,-2 3-18 0,-3 2-23 15,2-1-113-15,-2-3-361 0,-6 11 48 16</inkml:trace>
  <inkml:trace contextRef="#ctx0" brushRef="#br0" timeOffset="4780.03">23091 10302 518 0,'0'0'163'0,"0"0"-22"16,-17 4-35-16,17-4-4 0,-12 5-20 16,4 2-7-16,-4 1-6 0,1-1-6 0,-1 3-16 0,-2 8 7 15,-7 2-2-15,7 1-22 0,-3 3 3 16,-4-4-7-16,4 3 7 0,3 3-9 0,-1 1-1 0,4-3-6 15,2 1 3-15,-3 1-3 0,1-1-4 16,5-1 10-16,-6 3-6 0,7-3-4 0,2-1-1 0,-3-4-3 16,3-4 2-16,3 0-1 0,0-15 10 0,-3 25-16 0,3-25 1 15,6 19 7-15,-6-19-6 0,6 17 10 16,-6-17-6-16,8 10-8 0,-8-10 5 0,15 7 14 0,-15-7-17 16,23 4 8-16,-23-4 8 0,26-7-8 15,-12 3 4-15,1-3-3 0,8-4-1 0,-3-3-3 0,3-3-8 16,-2 0 8-16,-1 1-9 0,0-3 1 15,0-2 5-15,-2-2-2 0,-1 2 1 0,0 0-5 0,-2-1 11 16,-4-1 1-16,4 3 8 0,-4-2 14 16,1 5-1-16,-6 2 17 0,-1 0 18 0,-2 1-9 0,3 2-3 15,-6 0 12-15,0 12-7 0,6-21 6 0,-3 14-5 0,-3 7-7 16,6-17-4-16,-6 17 1 0,2-10-3 16,-2 10-11-16,3-11-8 0,-3 11 2 0,0 0-8 0,6-11-2 15,-6 11 6-15,0 0-16 0,0 0 3 16,0 0-2-16,0 0-7 0,0 0 1 0,0 0 2 0,0 0 1 15,0 0-7-15,-6 47 2 0,6-32 3 16,-3 9-8-16,3 1 1 0,-2-2 1 0,2 1 1 0,2 2 3 16,-2-1-4-16,3-3 7 0,0 1-9 0,3-1 4 0,0 3-3 15,-3-6 0-15,2 3 3 0,1-7-3 16,0-2 4-16,0 1 2 0,0-4-4 0,-6-10 0 0,11 17 5 16,-11-17-1-16,12 10 0 0,-12-10-7 15,20 8 5-15,-20-8 2 0,23 1-7 0,-23-1-6 0,26-4-1 16,-14-2-5-16,-12 6-5 0,29-14 0 15,-9 2 0-15,0-3-12 0,3 1 1 0,-6-1 7 0,1-3 5 16,-4 6-3-16,-5-4 4 0,5 5-5 16,-5-3-2-16,3 4 22 0,-4-2-12 0,-2 0 6 0,3 2 2 15,-3-2 4-15,-1-1 2 0,1 1 11 0,-3 2-2 0,3-2 4 16,-6 12 0-16,8-18-1 0,-8 18 0 16,3-13-8-16,-3 13 2 0,3-11-1 0,-3 11 2 0,0 0-6 15,6-12 1-15,-6 12-9 0,0 0-1 16,0 0 12-16,3-11-9 0,-3 11 0 0,0 0 2 0,0 0-7 15,0 0 8-15,0 0-6 0,0 0 1 16,0 0 0-16,0 0 8 0,0 0-8 0,0 0 2 0,0 0 2 16,0 0 2-16,0 0 0 0,0 0-6 0,-20 35 3 0,20-35 3 15,-6 20-5-15,6-20 9 0,-3 20-6 16,3-20 5-16,-3 22-5 0,3-22-3 0,-3 23 5 0,3-23 2 16,0 21-1-16,0-21-2 0,3 20 0 15,-3-20-1-15,0 15 2 0,0-15 2 0,0 0 8 0,0 17-9 16,0-17 3-16,0 0-3 0,0 0 3 15,0 0-2-15,3 17 6 0,-3-17-5 0,0 0-2 0,0 0 3 16,0 0 0-16,0 0-4 0,0 0-1 16,26-6 0-16,-26 6 6 0,0 0-3 0,29-18-4 0,-20 9 2 15,2 0-10-15,1 2 3 0,-4-3-1 0,4 0 5 0,-1 0 0 16,-2 3-2-16,0-5-1 0,2 1 5 16,-11 11 5-16,18-16-5 0,-7 6 1 0,-2 3-4 0,-9 7 11 15,12-17 1-15,-7 10 1 0,-5 7 2 16,12-10-10-16,-12 10 10 0,0 0-2 0,11-14-11 0,-11 14 7 15,0 0-9-15,12-9 0 0,-12 9 3 16,0 0 0-16,0 0-3 0,0 0 3 0,0 0-5 0,0 0 0 16,26 12 9-16,-26-12-4 0,12 18 2 0,-7-8 2 0,1 2-1 15,3 2-2-15,-3-1-1 0,-1 1 2 16,7 6-5-16,-1-3 0 0,-5 0 23 0,6-4-5 0,-3 1-2 16,-1-1-3-16,1-1 1 0,2 7-8 15,7-2 8-15,-7 0-2 0,4-7-8 0,-9 2 8 0,5-3-2 16,-11-9-2-16,15 15-2 0,-10-9 5 15,-5-6-2-15,18 7 0 0,-18-7 2 0,17 7-1 0,-17-7 1 16,23 0-5-16,-23 0 1 0,20-4 3 16,-20 4-7-16,23-12-11 0,-11 5 0 0,3-2-6 0,2-9-13 15,0-2-5-15,-2 0-4 0,-4-6-14 0,9-11-3 0,-2-5-13 16,-10-3-7-16,1 0-1 0,-6-3 4 16,3 2-3-16,-3-4 11 0,-3 0 3 0,3 0 17 0,-6 2-7 15,6-3 15-15,-3 7-8 0,2-2 3 16,1 3 10-16,-6 8 7 0,3 4 20 0,0 4 3 0,-2 4 9 15,-1-3 9-15,3 1 6 0,0 2 11 16,0 7 6-16,0-2 3 0,0 18-3 0,0-23 7 0,0 23 0 16,0-20 7-16,0 20-13 0,-3-16 1 0,3 16-13 0,0 0 6 15,3-16-19-15,-3 16 0 0,0 0-2 16,0 0 0-16,0 0 4 0,0 0-9 0,0 0 1 0,0 0 2 16,0 0-2-16,0 0-17 0,0 0 11 15,-9 73 2-15,9-49 0 0,-3 21-2 0,3-2 3 0,-3 2-1 16,0 3 2-16,3-1-6 0,-5-4 0 15,-4 4 6-15,6 0-5 0,-6-1 10 0,6 0-9 0,-2 3 1 16,2-7-5-16,0-6 7 0,0-6-2 16,0-1-3-16,-3-3 1 0,3 1 4 0,3-2 0 0,-2 0 2 15,2-1-9-15,-3-1-8 0,3-4 10 0,3-2 0 0,-1 0 2 16,-2-17-3-16,3 24 2 0,-3-24 1 16,3 18 5-16,-3-18 0 0,6 14-4 0,-6-14-4 0,9 11 5 15,-9-11 4-15,17 9 0 0,-5-6-10 16,-12-3 4-16,46 2 5 0,-20-4-13 0,3-3-17 0,3-1-10 15,17-4-24-15,0-1-15 0,-3 0-13 16,0-5-24-16,-8 5-15 0,5-6-10 0,-11 3-121 0,-3 1-339 16,0 0 52-16</inkml:trace>
  <inkml:trace contextRef="#ctx0" brushRef="#br0" timeOffset="5090.16">24247 10191 522 0,'0'0'464'0,"0"0"-110"0,0 0-53 16,0 0-55-16,0 0-41 0,-8-9-29 0,8 9-29 0,0 0-16 15,29-17-12-15,-15 12-21 0,1-3-9 16,11-4-8-16,0 0-11 0,2 0-9 0,-4 2-3 0,5-2-11 16,-3 1-2-16,0 2-8 0,2-3-2 0,-10 3-2 0,2 3-6 0,-6-1-16 15,1 0-21-15,-4 2-17 16,-11 5-21-16,21-9-30 0,-21 9-20 0,14-6-31 0,-8 2-25 16,-6 4-150-16,0 0-420 0,0 0 48 15</inkml:trace>
  <inkml:trace contextRef="#ctx0" brushRef="#br0" timeOffset="5450.26">23745 10020 529 0,'0'0'136'0,"0"0"0"16,-9 12-31-16,9-12-8 0,0 0-8 0,-6 16-7 0,6-16-13 16,0 0-16-16,-3 19 2 0,3-19-5 15,0 0 16-15,3 19 2 0,-3-19 15 0,0 0 21 0,9 16 3 16,-9-16 5-16,0 0 3 0,8 9 0 15,-8-9 3-15,0 0-8 0,0 0 1 0,18 5-14 0,-18-5-2 16,0 0-7-16,0 0-11 0,26-15-6 16,-18 11-8-16,-8 4-10 0,15-14 0 0,-15 14-12 0,9-16-16 15,-4 5-12-15,-5 11-41 0,0 0-60 0,3-21-66 0,-3 21-161 0,0 0-433 16,-23-12 41-16</inkml:trace>
  <inkml:trace contextRef="#ctx0" brushRef="#br0" timeOffset="6180.3">21747 10268 489 0,'0'14'86'0,"0"-14"17"0,0 0 33 16,0 13 22-16,0-13 9 0,0 0 8 15,0 0 11-15,3 14 13 0,-3-14-4 0,0 0-13 0,0 0 4 16,0 0-19-16,23-6-11 0,-23 6-22 15,15-13-13-15,-7 3-5 0,-2 2-13 0,6-4-19 0,-4 0-9 16,-2 0-7-16,-3 0-13 16,0 1-12-16,3-1-24 0,-3 0-46 0,-3 12-66 0,-3-17-69 0,3 17-175 15,-20-8-465-15,5 9 38 0</inkml:trace>
  <inkml:trace contextRef="#ctx0" brushRef="#br0" timeOffset="6970.3">21187 11291 695 0,'3'-14'337'0,"-3"9"-44"0,0 5-26 0,0-12-35 16,0 12-28-16,0-14-34 0,0 14-22 15,0-12-20-15,0 12-17 0,-3-11-10 0,3 11-17 0,-6-5-14 16,6 5-9-16,-9-5-1 0,9 5-7 15,-11 0-8-15,-4 0-3 0,4 0-10 0,-7 3-3 0,-5 4 0 16,0 0-4-16,6 1-5 0,-9 4 4 16,5 0-6-16,4-1-8 0,-6 4 0 0,6 0 0 0,-1-2 0 15,7 1 3-15,-1-1-9 0,1-1 6 0,2 0-8 0,0-1 4 16,3 0-1-16,1 0 0 0,-1 0-37 16,3-1 5-16,0 2 5 0,0-2 1 0,0 2 3 0,3-1 0 15,0 0 5-15,3-3 0 0,3 0-2 16,-3 3 4-16,3-4-1 0,-1 2-1 0,4 2 4 0,0-3 11 15,5 1-9-15,-2-1 2 0,-1 1-6 16,4-2 7-16,-1 1-2 0,7 7-1 0,2-1 0 0,0-2 2 16,-3 1 0-16,0-1 3 0,3 0-7 0,-2 3 6 0,-1 0 2 15,-3-1 2-15,1 0-3 0,-7-2-1 16,4 0 2-16,-7-1-4 0,4 1 9 0,-6 0-8 0,-1 0-3 16,4-1 8-16,-3 0-5 0,-3 1 0 15,2 0 8-15,-5-1 1 0,0-11-6 0,0 25 6 0,-5-13 5 16,2-2-2-16,-6 1-10 0,-2-1 9 15,2-1-3-15,-3 0-3 0,-2-2 4 0,-9 4-4 0,-3-6 1 16,-3 2 4-16,3-3-3 0,-3-2-3 16,0-4 8-16,0 2-1 0,0-5-1 0,0-3 0 0,3 2-4 15,0-2 4-15,6 3-4 0,3-3-3 0,-1 2-24 0,7 2-8 16,11 4-21-16,-18-11-26 0,18 11-23 16,-14-10-19-16,8 5-11 0,6 5-11 0,0 0-121 0,0 0-359 15,0 0 52-15</inkml:trace>
  <inkml:trace contextRef="#ctx0" brushRef="#br0" timeOffset="7980.19">21623 11414 588 0,'0'0'376'0,"-9"-14"-60"16,9 14-55-16,0 0-39 0,0 0-29 16,-3-13-33-16,3 13-18 0,0 0-28 0,0 0-16 0,0 0-10 15,0 0-12-15,0 0-12 0,0 0 1 16,0 0-13-16,0 0-6 0,0 0-12 0,0 0-2 0,0 0-3 15,0 0-3-15,0 0-1 0,0 0-5 16,-11 46-2-16,11-46 0 0,0 37-2 0,0-11-6 0,-3-3 4 16,3 5-3-16,0-3 1 0,0 4-4 0,0-2 1 0,0 1 4 15,0 1-4-15,3-4-5 0,3 1 3 16,-3-3 1-16,-3-2 2 0,2-3-10 0,1-1 2 0,0-3 3 16,0-2 8-16,0-2-10 0,-3-10 2 15,0 19-2-15,0-19 2 0,3 15-3 0,-3-15 8 0,3 10 1 16,-3-10-4-16,0 0-1 0,9 7-3 15,-9-7-6-15,0 0 2 0,0 0 0 0,0 0-4 0,0 0-3 16,34-21 4-16,-22 10-3 0,-4 1 1 16,1 1 3-16,8-9-2 0,-2-3-3 0,2 1 1 0,-5 4 4 15,2-2-2-15,-2 0 3 0,-4 3-5 0,4 4 13 0,-6-1-7 16,2 0 2-16,-2 2-1 0,-6 10-1 16,15-17 1-16,-9 9-6 0,-6 8 4 0,8-12-3 0,-8 12-2 15,9-9 0-15,-9 9-4 0,0 0 1 16,0 0-8-16,17-3 12 0,-17 3 7 0,0 0-8 0,23 8 2 15,-23-8 3-15,21 16-4 0,-7-8-4 16,-2 4 9-16,11 3 1 0,-3 0 3 0,0 4-7 0,0-3 8 16,-5 3-8-16,-1-3 4 0,4-3-2 0,-1 4-3 0,3-1 7 15,-5-4 1-15,-7-1-2 0,-2-4-2 16,3 0 1-16,-9-7-9 0,11 11 24 0,-5-5 7 0,-6-6 0 16,0 0 1-16,0 0-1 0,20 4-6 15,-20-4 11-15,0 0-10 0,0 0 3 0,0 0-11 0,21-23 5 16,-19 11-2-16,-2 12-4 0,9-20-2 15,-6 8 2-15,-3 12 4 0,3-24-9 0,-3 24 3 0,6-22 6 16,-3 9-4-16,-3 13-4 0,8-22 1 16,-5 12-5-16,-3 10 3 0,3-23-4 0,6 14-4 0,-9 9 8 15,11-19-7-15,-2 12 3 0,0-3-6 0,2 3-10 0,1-3-3 16,-1 2-12-16,1 1-6 0,2-2-11 16,-2 2-11-16,14-1-10 0,-3-4-22 0,0 1 0 0,0 0-21 15,0 3-3-15,0-3-7 0,-5 0-9 16,-1 4-4-16,-2 0-4 0,-4 0 4 0,-11 7 13 0,23-13 3 15,-14 7-66-15,-9 6-244 0,14-11 744 16,-14 11-373-16,9-9 31 0,-9 9 8 0,9-10 14 0,-9 10-1 16,0 0 14-16,6-13 1 0,-6 13 16 0,0 0 5 0,0 0 9 15,0 0 7-15,2-17-1 0,-2 17 6 16,0 0-13-16,0 0 9 0,0 0-17 0,0 0 3 0,0 0-2 16,0 0-6-16,0 0-10 0,0 0 2 15,0 0 2-15,0 0 5 0,0 0-4 0,0 0-1 0,0 0-5 16,0 0-3-16,0 0 6 0,0 0 11 15,0 0-10-15,0 0 2 0,-14 60-6 0,14-37 10 0,0 0 25 16,0 4-5-16,0-1-6 0,3 3-6 16,-3-4-4-16,3 2-6 0,0-2 10 0,-3 1-10 0,5-2 4 15,1 1-6-15,-3-1-3 0,3-3 8 0,-6 5-10 0,6-10 2 16,-6 0-8-16,3-2 13 0,-3-14-12 16,5 24-32-16,-2-14-26 0,-3-10-16 0,3 13-18 0,-3-13-8 15,3 11-23-15,-3-11-103 0,0 0-284 16,0 0 51-16</inkml:trace>
  <inkml:trace contextRef="#ctx0" brushRef="#br0" timeOffset="8380.15">22716 11119 444 0,'0'0'151'0,"5"50"-19"0,-5-50-12 0,9 17-5 0,-9-17-18 15,12 17-12-15,-7-7-11 0,-5-10 3 0,9 13-14 0,-9-13 22 16,9 11-18-16,-9-11 17 0,5 9 24 16,-5-9 13-16,0 0-3 0,0 0-15 0,0 0-16 0,18 3 1 15,-18-3-11-15,0 0-11 0,0 0-7 16,0 0-5-16,14-30-7 0,-14 30-15 0,-3-23 2 0,3 23-5 15,-8-24-6-15,2 11-5 0,0-1-9 16,6 14 6-16,-14-22-11 0,5 13 4 0,3-1-17 0,6 10-8 16,-14-13-8-16,14 13-3 0,-12-8 2 0,12 8 17 0,0 0-15 15,0 0-4-15,0 0 20 0,0 0-10 16,0 0-10-16,-14 25 5 0,14-25-19 0,6 27-13 0,-6-27-2 16,17 34-6-16,0-12 3 0,-2-3-5 15,2 1-3-15,3-2-7 0,1-2-4 0,-1-1 0 0,6-3 11 16,-3 0-3-16,0 1-14 0,3-3 6 15,-3-5-78-15,-3-3-198 0,6 0 45 0</inkml:trace>
  <inkml:trace contextRef="#ctx0" brushRef="#br0" timeOffset="8640.14">23166 11292 857 0,'9'-5'-22'0,"-9"5"16"0,17-20 34 0,-11 11 14 15,-6 9-1-15,9-21 12 0,-9 9 9 0,0 12 29 0,6-22-11 16,-6 10 3-16,0 12 29 0,3-24 0 16,-3 24-19-16,0-27 48 0,0 27-1 0,-3-24-6 0,3 24 5 15,-3-23-11-15,3 23-8 0,-3-19-14 16,3 19-11-16,0-15-8 0,0 15-14 0,0 0-12 0,0 0-5 15,-3-21-6-15,3 21-17 0,0 0 0 16,0 0-10-16,0 0 0 0,0 0-2 0,0 0 1 0,0 0-4 16,0 0-3-16,0 0-4 0,0 78 1 0,-3-49 5 0,3 2-11 15,3 16 9-15,-3 2-1 0,0 2-3 16,0 1-1-16,0-1-2 0,0-4 3 0,3 3-3 0,-3 1 0 16,0-4 2-16,0-5-6 0,3 5-1 15,0-4 1-15,-3-6 4 0,0-9-3 0,3-2-4 0,-1-1-27 16,1-6-9-16,3 0-26 0,-6-4-16 15,3-3-27-15,3-1-33 0,-3 0-15 0,-3-11-144 0,3 16-401 16,-3-16 46-16</inkml:trace>
  <inkml:trace contextRef="#ctx0" brushRef="#br0" timeOffset="8990.1">23892 11381 533 0,'0'0'145'0,"-29"0"-20"0,29 0-22 15,-29 6-11-15,6-2-9 0,3 4-7 0,-3 1 3 0,2 2-14 16,-2 3 6-16,3 3-30 0,3 1-3 15,-1-1-5-15,4 2-4 0,-1 0-7 0,1 2 15 0,2 0-12 16,4 1 10-16,-1-4 11 0,0 5 7 16,4-1-2-16,2-4-10 0,3 0-6 0,0-18 4 0,3 31-4 15,0-17 6-15,-1-1-15 0,4 1 0 0,3-4-11 0,2 1 4 16,10 5 2-16,-1-2 1 0,3-5-17 16,0-2 4-16,0-1-25 0,-2-4-11 0,-1-2-9 0,-20 0-31 15,43-9-9-15,-23 3-15 0,6-3-13 16,-3-2-76-16,3-2-232 0,-5-5 48 0</inkml:trace>
  <inkml:trace contextRef="#ctx0" brushRef="#br0" timeOffset="9570.03">24103 11106 672 0,'0'0'326'15,"-9"-13"-42"-15,9 13-45 0,-3-14-27 0,3 14-26 0,-11-12-16 16,11 12-19-16,0 0-12 0,-9-14-19 15,9 14-13-15,0 0-11 0,-9-12-9 0,9 12-10 0,0 0-8 16,0 0-7-16,-8-13-15 0,8 13 1 16,0 0-7-16,0 0-23 0,0 0 10 0,0 0-8 0,0 0-1 15,0 0-3-15,0 0 1 0,0 0-3 0,0 0 3 0,0 0-4 0,-18 36-2 16,13-24 2-16,2 15-5 16,-3-4 3-16,0 6-1 0,3 0-2 0,3 0-6 0,-3 0 10 15,-2 17-8-15,2-4 6 0,3 1-5 16,-3 0 3-16,6-1-3 0,-9-7-2 0,9-2 2 0,-3-8-2 15,-3 6 3-15,3-4-5 0,0-2 3 16,-3 0-4-16,3 2 3 0,3-1 3 0,-6-6-6 0,3 6 3 16,0-9-2-16,0 0 0 0,0-17 2 0,-3 25 1 0,3-25 2 0,3 19-2 15,-3-19 8-15,0 15-4 16,0-15-10-16,0 0 5 0,0 0 3 0,0 0 2 0,0 0-5 0,0 0 4 16,0 0-6-16,0 0 2 15,0 0 2-15,0 0-2 0,0 0 0 0,23-41-7 0,-17 28 6 16,3-11-2-16,5 2 3 0,1-4 0 15,-1-1-2-15,6-10 1 0,0 7-4 0,-5 8 1 0,-1-2 0 16,-2 5-4-16,5 0 10 0,-2 3-6 16,-7 4-5-16,4 1 6 0,-3 4-8 0,-9 7 0 0,17-12 6 15,-5 7-1-15,-12 5 1 0,28-3 4 0,-28 3-7 0,24 4 1 0,-10 0 1 16,3 0-1-16,6 8 4 16,-5-1-2-16,5 4-2 0,3-3 0 0,-12 0 2 0,1-1-2 0,2 6 3 15,1-3 1-15,-4-2 3 16,0-2 5-16,-5-1-2 0,6-1-2 0,-7 2-1 0,4-3 1 15,-1 1 5-15,1-2 0 0,-1-2 11 16,4 0-5-16,-4-2 4 0,4 1 2 0,-1-3-2 0,-14 0-3 16,32-5-2-16,-17 0 1 0,8-2-3 0,3-5-11 0,-6 7-19 0,-3-5-23 15,-2 2-15-15,-4 1-44 16,-2-2-46-16,-9 9-206 0,6-14-494 0,-6 14 33 0</inkml:trace>
  <inkml:trace contextRef="#ctx0" brushRef="#br0" timeOffset="10070.14">22886 11481 586 0,'0'0'290'0,"0"0"-39"15,0 0-8-15,0 0-13 16,0 0-18-16,0 0-22 0,58-6-21 0,-29-1-18 0,20-1-18 0,0 3-11 16,0-7-22-16,3 2-10 0,0 3-9 0,3-1-10 0,-6-2-24 15,3 1-61-15,0-1-56 0,-5 2-240 16,-7 2-432-16,-14 3 44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6T04:40:49.819"/>
    </inkml:context>
    <inkml:brush xml:id="br0">
      <inkml:brushProperty name="width" value="0.05292" units="cm"/>
      <inkml:brushProperty name="height" value="0.05292" units="cm"/>
      <inkml:brushProperty name="color" value="#FF0000"/>
    </inkml:brush>
  </inkml:definitions>
  <inkml:trace contextRef="#ctx0" brushRef="#br0">12663 7125 560 0,'0'0'146'0,"0"0"-9"15,0 0-8-15,0 0 1 0,0 0-34 16,0 0 7-16,0 0-10 0,0 0-15 0,0 0-14 0,0 0 0 15,0 0-20-15,0 0 17 0,0 0-21 0,0 0-22 0,0 0 10 0,0 0-7 16,0 0 14-16,0 0-29 16,0 0 26-16,0 0-14 0,0 0 2 0,0 0 16 0,0 0-6 15,0 0 11-15,0 0-21 0,0 0 17 16,0 0-8-16,0 0 6 0,0 0 6 0,0 0-10 0,0 0 4 16,0 0-17-16,0 42 12 0,0-42-11 15,0 0-1-15,0 0-2 0,-3 22 5 0,3-22 4 0,0 0-5 16,0 19-6-16,0-19 5 0,0 0-6 0,0 22 2 0,0-22-4 0,0 0 9 15,0 20-16-15,0-20 9 16,0 19-11-16,0-19 14 0,0 17-11 0,0-17 10 0,-3 20-2 16,3-20-1-16,0 24 0 0,0-24 8 15,0 22-9-15,0-22 7 0,3 22 1 0,-3-22 2 0,0 22-5 16,0-22 1-16,0 20-3 0,0-20 8 16,0 24 0-16,0-24-9 0,-3 22 0 0,3-22-4 0,3 24 1 15,-3-12-2-15,0-12 6 0,-3 23 3 16,3-23-8-16,0 22 3 0,0-22-2 0,0 19 0 0,0-19 5 15,-2 21-9-15,2-21 7 0,0 19-3 0,0-19-7 0,0 20 4 16,0-20 7-16,2 19-8 0,-2-19-1 16,0 15 4-16,0-15 1 0,0 0-5 0,0 21-8 0,0-21 12 15,3 18-3-15,-3-18-6 0,0 17 5 16,0-17 3-16,0 0-8 0,3 26 7 0,-3-26-1 0,0 17-6 16,0-17 2-16,0 20 4 0,0-20-3 15,0 17 1-15,0-17 4 0,0 19-12 0,0-19 9 0,0 16 1 16,0-16-2-16,6 18-4 0,-6-18-8 0,0 0 12 0,0 24-3 15,0-24 7-15,0 16-11 0,0-16 6 16,0 12-1-16,0-12 5 0,0 14-2 0,0-14 0 0,3 12 0 16,-3-12-5-16,0 12 0 0,0-12 5 15,3 18 5-15,-3-18-6 0,0 17-3 0,0-17 1 0,0 16 3 16,0-16 7-16,0 14-7 0,0-14 6 16,3 12-1-16,-3-12-3 0,0 14-6 0,0-14 16 0,3 15-2 15,-3-15-8-15,0 0 0 0,0 17 7 16,0-17 4-16,0 13-2 0,0-13 0 0,0 0-2 0,2 14-2 15,-2-14 9-15,0 0 1 0,0 0-1 0,0 16-1 0,0-16-4 16,0 0 1-16,0 0 1 0,0 14-1 16,0-14-2-16,0 0-2 0,0 0 4 0,0 0-1 0,3 12-2 15,-3-12 0-15,0 0-3 0,0 0 1 16,0 0-2-16,0 0-1 0,0 0 3 0,0 0-1 0,0 13-7 16,0-13 4-16,0 0-8 0,0 0 10 15,0 0-3-15,0 0 3 0,0 0-4 0,0 0-22 0,0 0-30 16,0 0-55-16,0 0-66 0,0 0-192 0,0 0-499 0,0 0 30 15</inkml:trace>
  <inkml:trace contextRef="#ctx0" brushRef="#br0" timeOffset="1210.61">12973 7293 463 0,'0'0'105'0,"0"0"-13"0,0 0 2 16,0 0 14-16,0 0 8 0,0 0-17 15,-6-15-7-15,6 15-4 0,0 0-13 0,0 0-2 0,0 0-9 16,0 0-9-16,0 0-7 0,0 0-9 0,0 0 8 0,0 0-12 16,0 0-6-16,0 0 1 0,0 0-1 15,0 0 5-15,0 0-7 0,0 0-8 0,0 0-5 0,0 0-2 16,0 0 8-16,0 0-9 0,0 0-26 16,0 0 34-16,0 0-9 0,0 0-5 0,0 0-17 15,0 0 34-15,0 0 1 0,0 0 6 16,0 0 12-16,0 0-7 0,0 0-1 0,0 0-1 0,-12 47-5 0,6-36-9 15,6-11 4-15,-2 19-13 0,-1-5 2 0,3-14 20 0,-3 21-21 16,3-21 4-16,-6 23-2 16,3-13 2-16,3-10 4 0,-3 29 0 0,3-29 0 0,-3 27-3 0,3-17-2 15,0-10 1-15,0 27 8 0,0-27-3 16,-3 22-8-16,0-8 16 0,3-14-14 0,0 23 3 16,0-23-1-16,-2 24 3 0,2-24-16 15,0 17 5-15,0-17 5 0,0 17 0 0,0-17-3 0,0 20-3 0,0-20 9 16,2 15-12-16,-2-15 6 15,0 0-2-15,0 23 1 0,0-23 2 0,0 23 2 0,0-23 0 0,3 16-1 16,-3-16-5-16,0 0 7 0,3 23 3 0,-3-23-7 0,0 0 3 16,0 14-3-16,0-14 2 0,0 0 1 15,0 0-2-15,3 15 8 0,-3-15-1 0,0 0 4 16,0 0 2-16,0 0-1 0,0 20-4 0,0-20 6 16,0 0 0-16,0 0-2 0,0 0 6 0,0 0 1 15,0 0 1-15,0 15-12 0,0-15 8 16,0 0 0-16,0 0 2 0,0 0-10 0,0 0 8 0,0 0-5 15,0 0-3-15,0 0-5 0,0 14 5 0,0-14 1 0,0 0-2 16,0 0 2-16,0 0-4 0,0 0 6 16,0 0-1-16,0 0-10 0,0 0 6 0,0 0-1 0,0 0-3 15,0 0-4-15,0 0 5 0,0 0-3 16,0 0 3-16,0 0-4 0,0 0-10 0,0 0-32 0,0 0-52 16,0 0-42-16,0 0-220 0,0 0-485 15,0 0 37-15</inkml:trace>
  <inkml:trace contextRef="#ctx0" brushRef="#br0" timeOffset="2341.88">12293 7819 461 0,'0'0'154'0,"0"0"-4"16,0 0-11-16,0 0 4 0,0 0-39 16,0 0 7-16,0 0 1 0,0 0-13 0,0 0 18 0,0 0-5 15,0 0-6-15,0 0-14 0,0 0 3 16,0 0-10-16,0 0-5 0,0 0-3 0,0 0-18 0,0 0-12 15,0 0-2-15,0 0-9 16,0 0 10-16,0 0-14 0,0 0 0 0,0 0-2 0,0 0-14 0,0 0 5 16,12-13-1-16,-12 13-7 0,0 0 4 0,20 0-7 0,-20 0-4 15,23 3 9-15,-23-3-5 0,23 0 3 16,-23 0-2-16,26 0-3 0,-26 0 3 0,29-4-4 0,-14 4 4 16,-15 0-9-16,29-1 6 0,-12-1-13 15,-17 2 10-15,29-3 3 0,-18-1-4 0,-11 4 1 0,26-2-4 16,-26 2 12-16,21-1-10 15,-21 1 6-15,0 0-13 0,20 0 11 0,-20 0-10 0,0 0 14 0,0 0-7 16,14-5 0-16,-14 5 2 16,0 0-8-16,0 0-2 0,0 0-6 0,0 0-16 0,0 0-15 0,0 0-9 15,0 0-19-15,0 0 13 0,0 0-6 0,0 0-9 0,0 0-7 16,0 0-3-16,0 0-3 0,0 0-6 16,0 0-18-16,0 0-109 0,0 0-282 0,0 0 54 0</inkml:trace>
  <inkml:trace contextRef="#ctx0" brushRef="#br0" timeOffset="2971.81">12487 7641 457 0,'0'0'67'0,"0"0"-5"0,-12-12 3 16,12 12-15-16,0 0 8 16,0 0-5-16,0 0-4 0,0 0-11 0,0 0-7 0,-8-11 3 0,8 11 0 15,0 0-2-15,0 0 12 0,0 0 3 0,0 0-9 0,0 0 3 16,0 0-2-16,0 0-3 0,0 0 11 16,0 0-5-16,0 0-15 0,-9-11 8 0,9 11 0 0,0 0 6 15,0 0-5-15,0 0-5 16,0 0-2-16,0 0 14 0,0 0 0 0,0 0-6 0,0 0-13 0,-9-10 9 15,9 10 3-15,0 0 3 16,0 0-11-16,0 0 1 0,0 0-7 0,0 0 16 0,0 0-13 0,0 0-9 16,0 0-7-16,0 0 4 0,0 0 7 0,0 0-29 0,0 0 18 15,-11-8-8-15,11 8 19 0,0 0-11 16,0 0 0-16,0 0-5 0,0 0-30 0,0 0 45 0,0 0-24 16,0 0 14-16,0 0 0 15,0 0-7-15,0 0-2 0,0 0 3 0,0 0 3 0,0 0 0 0,0 0-11 16,0 44 17-16,0-44 2 15,0 22 4-15,0-22-2 0,-3 22 0 0,3-22 2 0,3 23 3 0,-3-23-11 16,0 24 1-16,-3-10 6 16,3-14-9-16,0 27 13 0,0-27-10 0,3 23 7 0,-3-7-6 15,0-16-3-15,3 23 0 0,-3-11-2 0,0-12 16 0,3 24-13 0,-3-24-7 16,0 24 10-16,0-12 0 16,0-12-3-16,5 23 1 0,-5-23-4 0,3 20-1 0,-3-20-1 0,3 19 4 15,-3-19-3-15,0 14-4 16,0-14 7-16,0 0 4 0,0 17-5 0,0-17-9 0,0 0 13 0,0 0-8 15,3 20 3-15,-3-20-5 16,0 0 10-16,0 0-6 0,0 0 3 0,0 15 3 0,0-15-21 0,0 0 23 16,0 0-6-16,-3 20 13 0,3-20-6 0,0 0-2 0,-3 15-4 15,3-15-10-15,0 0-8 16,-6 16 27-16,6-16-15 0,0 0 6 0,-2 14 0 0,2-14 6 0,0 0-5 16,0 0-32-16,0 0-28 15,0 20-66-15,0-20-157 0,0 0-366 0,0 0 47 0</inkml:trace>
  <inkml:trace contextRef="#ctx0" brushRef="#br0" timeOffset="3761.89">13351 7822 586 0,'0'0'236'0,"0"0"-21"0,0 0-27 0,0 0-19 0,0 0-5 0,0 0-12 15,0 0-17-15,0 0 0 0,0 0-2 0,0 0-12 0,0 0-9 16,0 0-5-16,0 0-8 0,0 0-9 16,0 0-7-16,0 0-4 0,0 0-8 0,0 0-13 0,0 0-3 15,0 0-5-15,0 0-8 16,0 0 1-16,0 0-10 0,0 0-1 0,0 0-2 0,0 0-8 0,12 7-1 15,-12-7 2-15,0 0 0 16,17 0-2-16,-17 0-4 0,0 0 3 0,35-2-2 0,-35 2-8 0,29-1 4 16,-12-1-8-16,-17 2 6 0,40-3-3 0,-11 3 8 0,-8-4-4 15,5 1-5-15,-6 0-2 0,-3 3 4 16,-17 0-5-16,23-5 3 0,-23 5 2 0,21-2-1 0,-21 2-6 16,14 0-3-16,-14 0 9 15,0 0-6-15,20-2 0 0,-20 2 2 0,0 0-1 0,0 0-9 0,0 0-3 16,0 0-15-16,0 0-15 15,0 0-30-15,18 2-41 0,-18-2-79 0,0 0-145 0,0 0-465 0,0 0 39 16</inkml:trace>
  <inkml:trace contextRef="#ctx0" brushRef="#br0" timeOffset="5172.18">13062 8317 551 0,'0'0'162'0,"0"0"31"0,0 0-18 0,0 0-13 16,0 0-23-16,0 0 0 0,0 0-23 15,0 0-10-15,0 0-4 0,0 0-21 0,0 0-21 0,0 0 8 16,-17-24 2-16,17 24-19 15,0 0 3-15,0 0-12 0,0 0-10 0,0 0-3 0,0 0 2 0,0 0 1 16,0 0-16-16,0 0-2 16,0 0 6-16,-41 15-5 0,41-15 7 0,-11 7-11 0,11-7 1 0,-15 10-12 15,15-10 8-15,-17 12-4 0,8-5 11 0,9-7-10 0,-17 12 6 16,8-6-6-16,9-6-2 0,-17 13-1 16,8-5 8-16,9-8-2 0,-14 15-11 0,5-5 3 0,9-10 4 15,-11 17 3-15,2-10 1 0,9-7-4 16,-12 20-3-16,7-13-6 0,5-7 10 0,-9 20-8 0,9-20 8 15,-9 17 1-15,9-17-5 16,-3 18 0-16,3-18-3 0,-3 12 8 0,3-12 2 0,0 0-1 0,-2 21-10 16,2-21 6-16,0 0 4 0,2 20 2 0,-2-20-12 0,0 0 6 15,3 19 1-15,-3-19-2 0,6 9 5 16,-6-9 5-16,0 0-3 0,9 18-9 0,-9-18 0 0,8 9 4 16,-8-9-5-16,9 12 16 0,-9-12-19 15,12 8 10-15,-12-8-4 0,14 4 2 0,-14-4 1 0,15 4 2 16,-15-4-2-16,17 2 0 15,-17-2-1-15,26 1-13 0,-26-1 10 0,29-3 10 0,-29 3-1 0,26-4-7 16,-15 0 7-16,-11 4-9 16,21-4 3-16,-10 0 9 0,-11 4 6 0,20-8 6 0,-20 8-11 0,18-5 4 15,-18 5-5-15,11-8 3 0,-11 8 1 0,0 0 3 0,15-10-6 16,-15 10 2-16,8-9-8 0,-8 9 7 16,9-11-11-16,-9 11 12 0,0 0-6 0,12-12-4 0,-12 12 3 15,5-12 2-15,-5 12-3 16,0 0 1-16,0 0 0 0,6-19 1 0,-6 19 5 0,0 0-9 0,0 0-2 15,0-17 4-15,0 17-2 16,0 0 6-16,0 0-8 0,0 0 0 0,-6-25-1 0,6 25 4 0,-8-12-2 16,8 12 7-16,-9-12-2 0,9 12 4 0,0 0 6 0,-11-15-4 15,11 15 2-15,-9-10-5 0,3 1 2 16,6 9 3-16,-11-8-1 0,11 8-5 0,-9-12 5 0,9 12-4 16,-17-10-3-16,8 3-6 0,9 7 2 15,-12-10 2-15,12 10 2 0,-14-10-6 0,5 2 2 0,1 4 2 16,8 4-2-16,-15-11-3 15,15 11 0-15,-11-9 0 0,11 9 2 0,-12-7 2 0,12 7-5 0,-9-7-1 16,9 7 4-16,-11-8 0 16,11 8-12-16,-9-5 7 0,9 5 0 0,0 0-5 0,-12-9 4 0,12 9 3 15,0 0-2-15,-11-5-2 0,11 5 2 0,0 0-4 0,-12-7-4 16,12 7 7-16,0 0 0 0,-8-5 1 16,8 5 0-16,0 0-11 0,0 0 16 0,-18-5-6 0,18 5-4 15,0 0 5-15,0 0-6 16,-14 0 7-16,14 0-2 0,0 0 2 0,0 0-1 0,0 0-6 0,-17 1 4 15,17-1-19-15,0 0-9 16,0 0-13-16,0 0-10 0,0 0-21 0,-24 8-4 0,24-8-13 0,0 0-30 16,-5 6-12-16,5-6-30 0,0 0-116 0,0 0-375 0,0 0 44 15</inkml:trace>
  <inkml:trace contextRef="#ctx0" brushRef="#br0" timeOffset="6102.09">13357 8661 538 0,'0'0'284'0,"0"0"-44"0,0 0-41 16,-9 11-20-16,9-11-21 0,0 0-20 15,0 0-14-15,0 0-18 0,0 0 1 0,0 0-9 0,0 0-16 16,0 0-9-16,0 0-4 0,0 0-16 15,0 0-2-15,0 0-4 0,0 0-4 0,-11 7-2 0,11-7-7 16,0 0-2-16,0 0-8 16,0 0 4-16,0 0-6 0,0 0-2 0,0 0-2 0,0 0 1 0,0 0-4 15,0 0 1-15,0 0-10 0,0 0 8 0,0 0-5 0,0 0-1 16,0 0-7-16,0 0 2 0,0 0 6 16,0 0 1-16,0 0-8 0,0 0 0 0,0 0 5 0,0 0-9 15,0 0 5-15,0 0-3 0,0 0-8 16,0 0 15-16,0 0-7 0,0 0 9 0,0 0-5 0,0 0-6 15,0 0 7-15,0 0-2 16,0 0-3-16,0 0 8 0,0 0-5 0,0 0 0 0,0 0 2 0,0 0 2 16,0 0 1-16,0 0 12 0,0 0-5 0,0 0 6 0,0 0 0 15,0 0 1-15,0 0-3 0,0 0-6 16,0 0 3-16,17 15 1 0,-17-15-5 0,0 0-1 0,0 0-1 16,0 0-1-16,0 0 2 0,0 0-7 15,0 0-2-15,0 0 9 0,0 0-8 0,0 0 1 0,0 0 3 16,0 0-3-16,0 0 2 0,0 0-3 15,0 0-6-15,0 0 16 0,0 0-2 0,0 0 2 0,0 0 4 16,0 0 4-16,0 0-2 16,0 0 3-16,0 0-8 0,0 0-2 0,0 0 3 0,0 0-2 0,0 0 1 15,0 0 0-15,0 0 2 0,0 0-9 0,0 0 4 0,0 0-3 16,0 0-3-16,0 0-12 0,0 0-11 16,0 0-13-16,0 0-27 0,0 0-24 0,0 0-36 0,0 0-45 15,0 0-161-15,0 0-450 0,0 0 41 16</inkml:trace>
  <inkml:trace contextRef="#ctx0" brushRef="#br0" timeOffset="6971.99">13501 8321 413 0,'0'0'263'16,"0"0"-54"-16,0 0-10 0,0 0-9 0,0 0-13 0,0 0-21 16,0 0-9-16,0 0-23 0,0 0-3 15,0 0-6-15,-17-1-16 0,17 1-5 0,0 0 2 0,0 0-4 16,0 0-2-16,0 0-2 0,0 0 2 15,0 0-13-15,0 0 1 0,0 0-4 0,0 0-3 0,0 0-7 16,0 0-6-16,0 0-8 16,0 0-2-16,0 0-9 0,0 0-10 0,0 0 3 0,0 0-6 0,0 0-6 15,0 0-1-15,0 0 1 0,0 0-6 0,0 0 2 0,0 0-1 16,0 0-1-16,0 0-3 0,0 0 1 16,0 0 3-16,49-8-3 0,-34 8-4 0,-15 0-6 0,26-2 2 15,-26 2-7-15,26-7-7 0,-15 7-10 16,-11 0 3-16,26-3-2 0,-26 3-12 0,23-6 11 0,-23 6-7 15,21-3-1-15,-21 3-5 16,0 0-2-16,17-6 8 0,-17 6-6 0,0 0 9 0,12-7 1 0,-12 7-4 16,0 0 7-16,0 0-1 0,0 0 3 0,8-11 3 0,-8 11-4 15,0 0 6-15,0 0 3 0,0 0-1 16,0 0 5-16,6-16 6 0,-6 16-2 0,0 0-8 0,0 0 9 16,0 0-1-16,0 0-6 0,0 0 9 15,0 0 14-15,-3-17-4 0,3 17 4 0,0 0-3 0,0 0-7 16,0 0 7-16,0 0-8 0,0 0 3 15,0 0-6-15,0 0 1 0,0 0-4 0,0 0-2 0,0 0 0 16,0 0 8-16,0 0-7 16,0 0 6-16,0 0-11 0,0 0 6 0,0 0 3 0,0 0-3 0,0 0-2 15,0 0 4-15,0 0 1 0,0 0-2 0,6 51 2 0,-6-38-1 16,0-13-2-16,0 39-1 0,-3-20 7 16,3 3 1-16,-3 2-4 0,6-1 0 0,-6 1-12 0,0-2 19 15,3-2-5-15,0-3 1 0,0 7 3 16,-3-7-7-16,3 3-3 0,0-20 7 0,0 26-5 0,0-26-2 15,0 28 10-15,0-28-6 16,-3 26 5-16,3-26-6 0,-2 24-5 0,2-24 14 0,0 18-6 0,0-18 0 16,-3 20-2-16,3-20 2 0,0 0-1 0,3 22 0 0,-3-22 0 15,0 0-11-15,0 0 1 0,2 19-12 16,-2-19-17-16,0 0-8 0,0 0-19 0,0 0-8 0,0 0-37 16,6 18-27-16,-6-18-155 0,0 0-391 15,0 0 44-15</inkml:trace>
  <inkml:trace contextRef="#ctx0" brushRef="#br0" timeOffset="7572.49">13556 8540 571 0,'0'0'225'0,"0"0"-18"16,0 0-26-16,0 0-1 0,0 0-28 16,0 0 4-16,0 0-16 0,0 0-26 0,0 0 0 0,0 0-11 15,0 0-14-15,0 0-9 0,0 0-4 16,0 0-5-16,0 0-10 0,0 0-1 0,0 0-10 0,0 0-7 15,0 0-10-15,0 0-3 0,15-22 4 16,-15 22-2-16,0 0-4 0,0 0-6 0,11-12-1 0,-11 12-7 16,0 0-5-16,18-8 8 0,-18 8-7 15,17-7 7-15,-17 7-5 0,20-8-8 0,-8 4 7 0,2-1-4 16,-14 5-7-16,23-8 12 0,-11 6-10 0,-12 2-4 0,23-8 3 16,-8 5 8-16,-15 3-4 0,20-4 0 15,-20 4-4-15,20-5 3 0,-20 5-4 0,17-4 3 0,-17 4-3 16,18-3 0-16,-18 3-7 0,0 0 12 15,17-5-9-15,-17 5 8 0,0 0-3 0,0 0 0 0,20-2 4 16,-20 2-10-16,0 0 4 16,0 0-13-16,0 0 1 0,15-3-7 0,-15 3-11 0,0 0-1 0,0 0-10 15,0 0-6-15,0 0-14 0,0 0-14 0,0 0-33 0,17-7-36 16,-17 7-118-16,0 0-353 0,0 0 48 16</inkml:trace>
  <inkml:trace contextRef="#ctx0" brushRef="#br0" timeOffset="8392.53">14042 8276 560 0,'0'0'259'0,"0"0"-34"15,0 0-38-15,0 0-30 0,0 0-15 16,6-10-23-16,-6 10-14 0,0 0-1 0,0 0-15 0,0 0-5 15,0 0-25-15,0 0 8 0,0 0-23 16,0 0 6-16,0 0-16 0,0 0 6 0,0 0-10 0,0 0-2 16,0 0-13-16,0 0 11 0,0 0-11 15,0 0-3-15,26 13 5 0,-26-13-25 0,11 14 16 0,-11-14 10 16,12 18 1-16,-6-9-7 0,-1 0 5 0,-5-9-6 0,9 22-4 0,0-11 2 16,-3 1-6-16,-6-12 5 15,11 19-3-15,-2-7-4 0,-6 0-5 0,5-2 10 0,-8-10-1 16,9 22 2-16,-3-12-3 0,0 2 1 15,-6-12 0-15,11 20 7 0,-5-8-8 0,0-2-4 0,-1 0 8 16,-5-10 0-16,12 21-8 0,-6-12 1 16,-6-9 6-16,11 18-7 0,-5-10 5 0,-6-8-1 0,9 16 4 15,-3-7-8-15,-6-9 2 0,0 0-12 0,11 17 9 0,-11-17-2 16,6 9 7-16,-6-9-1 0,0 0-3 16,9 15-7-16,-9-15 7 0,0 0 0 0,8 12-24 0,-8-12 24 15,0 0 7-15,6 8-1 0,-6-8-16 16,0 0 22-16,0 0-15 0,9 11 16 0,-9-11-5 0,0 0-3 15,0 0 2-15,0 0 1 0,0 0-6 16,0 0 15-16,5 15-6 0,-5-15 10 0,0 0 5 0,0 0 11 16,0 0-4-16,0 0-2 15,0 0 0-15,0 0-2 0,0 0 0 0,0 0 5 0,0 0-9 0,0 0 6 16,0 0-3-16,0 0-8 0,0 0 5 0,0 0-2 0,0 0 2 0,0 0-3 16,0 0-1-16,0 0 1 15,0 0-2-15,0 0 4 0,0 0-2 0,0 0-2 0,18-33-2 16,-18 33-3-16,6-21-5 0,-1 9 3 15,-5 12 5-15,6-26 10 0,-3 13-3 0,3-1-6 0,-3 2 0 16,5-3 8-16,-8 15 1 16,6-27 0-16,0 12 4 0,-3 3 0 0,0 0 6 0,5-3-3 0,-5 4-3 15,3-4 4-15,0 3 1 0,-3-1-3 0,3 1-3 0,-1-2 2 16,1 2-3-16,-3 0 1 0,3 0-5 16,0 1-4-16,-4 3 1 0,4-3-2 0,-3 0-1 0,-3 11-3 15,9-19-1-15,-9 19-1 0,3-13-3 16,-3 13-2-16,5-12-5 0,-5 12-18 0,0 0-29 0,0 0-42 15,6-15-29-15,-6 15-63 16,0 0-216-16,0 0-560 0,0 0 24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6T04:42:33.146"/>
    </inkml:context>
    <inkml:brush xml:id="br0">
      <inkml:brushProperty name="width" value="0.05292" units="cm"/>
      <inkml:brushProperty name="height" value="0.05292" units="cm"/>
      <inkml:brushProperty name="color" value="#FF0000"/>
    </inkml:brush>
  </inkml:definitions>
  <inkml:trace contextRef="#ctx0" brushRef="#br0">12331 13762 518 0,'-17'-27'154'15,"17"27"-7"-15,0 0-16 0,0 0-14 0,0 0-2 0,0 0-2 0,0 0-11 16,-6-15-15-16,6 15 1 0,0 0-19 16,0 0 4-16,0 0-12 0,-9-12-9 0,9 12-6 0,0 0-1 15,0 0-2-15,-14-10 10 0,14 10-10 16,0 0 6-16,-12-7-1 0,12 7-10 0,0 0 7 0,-20-8 4 15,20 8-10-15,-20-9-1 16,11 3-2-16,9 6 9 0,-23-9-7 0,11 3 2 0,12 6-8 16,-23-10 3-16,9 4-1 0,2-1-9 15,-11 0-2-15,3-2-6 0,0 3-8 0,-4-4 5 0,4 3 10 16,3-1-15-16,-6 1 1 0,2-2 3 0,-2 2-9 0,3 3 1 16,-3-4-6-16,0 5 8 0,6-3 1 15,17 6-4-15,-32-7 6 0,14 5-6 0,18 2 8 0,-40-9-3 16,17 6-11-16,5 0 11 0,18 3-12 15,-31-4 3-15,31 4 1 0,-29-3 1 0,29 3 4 0,-44-5-6 16,18 5 6-16,3-1-11 0,-3-1 11 16,3 2 2-16,23 0-13 0,-46-4 6 0,17 1-2 0,6 3 2 15,-6-3-4-15,3 1 5 0,-3 0 4 0,6-3-8 0,-3 2 14 16,3-1-2-16,-3 1 8 0,0-1 0 0,6 3 3 16,2-2 1-16,18 3-3 0,-32-2 1 0,18 0-4 0,-3-1 0 15,17 3 5-15,-29-8-6 0,14 7-5 16,1-2-5-16,14 3 7 0,-29-5-6 0,3 2 4 15,6-1-7-15,-1 0 1 0,1 1-4 16,6 1 10-16,-9 0-5 0,-3 1-1 0,3-1 3 0,5 4-2 0,-11-2-4 16,3 0 10-16,3 0-7 15,-6-2 2-15,6 4-6 0,0-1-4 0,-3 1-1 0,0 0 3 0,6 0 0 16,-6-1 6-16,3 3-4 0,5-3-3 0,1 2 9 0,0 0-7 16,17-3-4-16,-29 1 11 15,11 3-2-15,-5-1-4 0,0 1 0 0,6-1 6 0,-12-1-8 16,9 1 2-16,-1-2-1 0,-5 2 2 15,6 1-1-15,0-4 4 0,-3 7-10 0,-3-3 7 0,3-1 2 16,-3 2 2-16,0-4-8 0,0 2 4 16,2 1 1-16,1 0-1 0,-3 0-2 0,0-3-4 0,0 4 5 0,3-2-2 15,-6 1 2-15,0-2 4 0,3 1-4 0,0-2 0 16,-3 1-1-16,6-2 1 0,-3 0-11 0,6 3 13 16,-6-4-7-16,3 1 4 0,23 0 2 0,-46-2 3 0,20 2-5 15,-3-3 0-15,3 3 3 0,0 0-7 16,0 0 9-16,-3-2-7 0,3-1-6 0,0-1 11 15,0 4 2-15,0 0-3 0,0-1 0 16,0 1 0-16,6-2-4 0,-9 4-3 0,3-2 8 0,0 1-4 16,-3-1-2-16,0 0 3 0,3 2-3 15,-6-2 9-15,6 2-4 0,-3 0-1 0,3-2-6 0,0 1 9 16,-3 4-2-16,6-7-2 0,-6 6 2 0,3-4-4 0,3 1 8 0,0 0-2 16,-3 2-8-16,0-1 1 15,6 1-3-15,-9-1 11 0,3-2-1 0,6 1 3 0,-1 0-8 16,4-1 2-16,17 0 1 0,-43 0-3 15,22 0-2-15,-8 0 3 0,3 0 0 0,3 0 1 0,-6 0 4 16,6-1-1-16,-6 1-4 0,3 0-2 16,0-3 7-16,0 1-3 0,-3 1-8 0,6-2 1 0,-6-1 3 15,6 4-3-15,-3-2 7 0,0 0 2 0,-3-1-3 0,0 3 5 0,6 0-3 16,-3-1 1-16,0-1-1 16,0 2-1-16,-3-2 0 0,3 2 4 0,-3 0-11 0,3 0 6 0,-2-2-1 15,2 2 3-15,0 0-3 16,0 0 5-16,0 2-8 0,2-2 4 0,4 0 4 0,-6 0-7 0,0 2 5 15,6 0-2-15,-6-1-3 16,3 1 0-16,5-1-8 0,-8 1 11 0,6-4 3 0,20 2-6 16,-34 0 9-16,16 0-1 0,-11 2-2 15,9-2 0-15,0-2-1 0,20 2 8 0,-32 0-8 0,6 0-3 16,6 2 1-16,0-2 9 0,20 0 4 0,-29 2 3 0,11-2-2 0,-5 0 1 16,-3 0-3-16,6-2-3 15,20 2-1-15,-38-2 1 0,21 2-1 0,-9 0 4 0,3-3-9 16,-3 2 4-16,3-3-2 0,3 4-5 15,2 0 5-15,-8-2 6 0,6 1-3 0,0-1-3 0,20 2 1 16,-47 0 1-16,21 0-6 0,3-3 1 16,0 3 5-16,3 0 1 0,-6 0-6 0,6 3-1 0,-1-3 3 15,4 0-2-15,-9 0-4 0,3 0-3 0,-3 0 3 0,6 2 3 16,-3-1 1-16,-3-1 3 0,3 4-6 16,-6-1 2-16,0 0-2 0,3 1-1 0,0-2-7 0,0 3 13 15,0-4-2-15,3 5-1 0,-3 0-3 16,0-1 4-16,5-3-5 0,-5 3 1 0,-3-2-4 0,3 3 9 0,0-1-6 15,0 0 8-15,0 0-4 16,-3-3 1-16,3 2-2 0,6 2 0 0,-3-5 3 0,-6 6-3 0,6-3 0 16,-3 1 0-16,3 1 0 15,3-2 4-15,-1 2-9 0,-5 1 6 0,6-2-2 0,3 1 1 16,-1-1-6-16,1-1 10 0,3 0-3 0,-1 1-1 0,-8 1 1 16,3 2 1-16,5-4 1 0,-2 2-7 15,3-1 3-15,-1-1 2 0,1 2 0 0,-9 3-10 0,-1-1 5 16,1 0 2-16,3-1-6 0,3 2 10 15,-9 1-4-15,3-2 3 0,0 2 1 0,-3-1-2 0,8-2-12 16,1-1 12-16,0 0 3 0,5 2 0 16,-3-3-8-16,15-5 10 0,-26 10-8 0,12-6 6 0,2 1-8 15,12-5 3-15,-23 10 4 0,15-5 0 0,-4 0-8 0,12-5 6 16,-20 12 0-16,11-5 3 0,-2 0 0 16,2 2-6-16,0-2 3 0,-2 4-3 0,2-3 1 0,-8 9 6 15,5-2-4-15,1-1 7 0,2-1-6 16,3 1 2-16,-5-1-2 0,-1 8-2 0,3-1 5 0,1-1-5 15,-1 2 0-15,0 2-5 0,1-4 1 16,5 7 9-16,0-9-2 0,-3 7-2 0,6-1 3 0,0-1-1 16,0-1-1-16,0 3 4 0,3-1-4 15,0 1-3-15,0-2-2 0,3-1 7 0,-1 2 1 0,1 1-4 16,0-5 3-16,3 4 0 0,-4-6-3 0,4 0 6 0,0-2-2 16,2 5-4-16,1-1 3 0,5 0 1 15,1 1-4-15,2-3-5 0,3 3 3 0,0-2 8 0,0-4-2 16,6-2 0-16,-3 2 0 0,0-4-4 15,3 2 1-15,17 3-1 0,-8-2 2 0,8-1 5 0,0 0-5 16,-8 0 3-16,-3-3-1 0,-4-1-4 16,1-5-1-16,14 6 3 0,-2-4-3 0,-10 0 1 0,16 2-4 0,-13-1 7 15,-2 0 4-15,-3-3-3 0,-1 3-3 0,-2-2 2 16,0-2-2-16,0 1-1 0,-3 3-1 16,0 0 1-16,0-3 0 0,3 3 1 0,0 0 4 0,-3 1-9 15,3 0 4-15,-3 0 2 0,6-2 2 16,-6 2-11-16,5-1 9 0,1 1 3 0,-3 1-3 0,0-2 2 15,20 3-1-15,-3 2-3 0,1-4 0 16,-1 2 5-16,0 4-7 0,3-7 3 0,-14 0-2 0,0-1 1 0,-6 3 3 16,20 2-3-16,-12-6-1 15,1 1 3-15,-12-1 0 0,6 2 3 0,-3-3-8 0,-1 6 6 16,4-4-1-16,14 2 1 0,-8-1-2 0,-6-1-7 0,-3-1 9 16,-3 1-6-16,3 0 9 0,0 0-6 15,-3-3 5-15,5 1-7 0,-5-2 3 0,6 3-4 0,-3-2 5 16,3-1-5-16,17 3 6 0,-9-1-1 15,-8-2-1-15,-3 2-1 0,3-3 0 0,-3 0 7 0,6 1-6 16,14-1-1-16,-3-1 3 0,6 1-6 16,0-3 3-16,-6-1 6 0,9 0-4 0,-3 0 1 0,0-7-3 15,3 4 2-15,-3-3-2 0,-3 2 4 0,3-1-8 0,0 3 6 16,-3-3 0-16,-8 3 1 0,8-1-6 16,-3 0 9-16,-5 2-4 0,-7 0-1 0,-5 3-6 0,-6-2 5 15,9 0-1-15,-6 0 3 0,6 3-4 16,-6-1 2-16,0 0 3 0,3-1-1 0,3-1 0 0,-6 4-1 15,3-3-1-15,20-1 4 0,-12 0-1 16,-8 1-9-16,6 2 6 0,14-6 0 0,-11 6 0 0,-4-3-1 0,-5 2 1 16,20 1-3-16,1-4 3 0,-10 2-2 0,6-1 7 15,0-1-4-15,-8 3 0 0,-6-1-2 16,-3 1 5-16,3 0-5 0,-6-1-1 0,5 3 6 0,-2 0-5 16,-3-3 1-16,6 0 0 0,-9 3 0 15,3 0-1-15,0-4-2 0,3 0 3 0,0 3 0 0,0 1 3 16,-3-3 1-16,6 3-3 0,-3-3-1 15,2 3 0-15,-2-1 4 0,23-2-3 0,-14 1 0 0,11-1-2 16,0-1-2-16,0-3 3 0,0 4-2 16,-8-1 4-16,-6 3 1 0,-7-1-6 0,22 1 6 0,-16-1-2 15,1 0-2-15,-6 1 0 0,0-1 1 0,0 1 0 0,0 0-4 16,0-1 8-16,-1-3-3 0,-2 2-4 16,0 3 6-16,3-1-6 0,-6 1 0 0,1-1 1 0,-24 1 4 15,46 0-4-15,-20 0 5 0,-3-3-7 16,3 3 8-16,-6-3-2 0,9 1 1 0,-3 2-3 0,0-3 0 15,0 2-6-15,0-2 7 0,6-2-3 16,-6 3 3-16,6-1-4 0,-3-1 5 0,0-1 0 0,-6 4-3 16,6-5 1-16,-6 5 1 0,3-4-2 0,-3 0 4 0,-3 3 1 15,3-1-4-15,-3-2 0 0,-20 5-1 16,35-6-5-16,-20 5 3 0,-15 1 3 0,31-5-6 0,-16 2-3 16,-15 3 4-16,40-6-7 0,-19 1 1 15,7 0-4-15,-2 2 6 0,0-3 4 0,3 3 0 0,-3-5-2 16,-5 4-3-16,5-1 3 0,0-1 0 15,0 4 0-15,0-6 4 0,0 4-4 0,0-1 4 0,-3-2-5 0,3 2 4 16,-6 2-4-16,-3 0 7 16,-17 3-4-16,29-9 0 0,-11 3 2 0,-18 6 4 0,23-9-3 15,-23 9 5-15,20-11-6 0,-8 5 3 0,-12 6-5 0,23-12 5 16,-23 12 2-16,20-12-6 0,-9 7 4 16,-11 5-2-16,18-14 4 0,-18 14-2 0,17-13 4 0,-8 5-2 15,-9 8-4-15,17-14 4 0,-17 14 2 16,15-16-3-16,-15 16-1 0,11-18 3 0,-11 18-4 0,12-17-2 15,-12 17 4-15,5-20-5 0,1 8 4 16,-6 12 2-16,6-22-1 0,-6 22-1 0,3-23 0 0,-3 23-3 16,3-24-1-16,-3 24 7 0,3-26-3 0,0 11-4 0,-3 15 6 15,2-25 3-15,-2 25-6 0,3-28 1 16,-3 28-2-16,3-29-6 0,-3 29 14 0,-3-27 4 0,3 27 3 16,0-27 2-16,0 27 3 0,-3-25 2 15,3 25-7-15,-5-29 4 0,2 17 3 0,3 12-7 0,-12-27 1 16,9 16 2-16,3 11-1 0,-11-27-3 15,2 15-3-15,9 12 3 0,-11-26-2 0,2 14-4 0,9 12 3 16,-15-23-5-16,7 13-1 0,8 10 2 16,-15-26 1-16,10 16 0 0,5 10-3 0,-18-24 1 0,10 12 1 15,8 12 3-15,-24-28-2 0,13 10 1 0,-1 6 1 0,4 1-7 16,8 11 8-16,-18-24-6 0,10 14 6 16,8 10 1-16,-21-22-7 0,16 12 6 0,-7-3-3 0,12 13-2 15,-17-21 4-15,8 13-5 0,-8-12 1 16,2 8 1-16,4-2-1 0,-1 4-1 0,12 10-1 0,-17-18 2 15,8 9-1-15,9 9 0 0,-17-18 1 16,17 18-1-16,-18-15-1 0,7 7-1 0,11 8 7 0,-17-12-8 16,17 12 1-16,-18-11-4 0,18 11 2 0,0 0 4 0,-14-12-12 15,14 12-20-15,0 0-23 0,0 0-34 16,0 0-44-16,0 0-66 0,0 0-152 0,0 0-488 0,0 0 38 16</inkml:trace>
  <inkml:trace contextRef="#ctx0" brushRef="#br0" timeOffset="710.18">13279 13755 546 0,'-3'-13'252'0,"3"13"-35"0,0 0-39 0,0 0-23 16,0 0-8-16,0 0 5 15,0 0-29-15,0 0 1 0,-32 20-10 0,24-10-12 0,-7 16 4 0,-2-1-10 16,-6 14 3-16,-6 2-5 16,0-2-7-16,3 3-8 0,-3-3-10 0,0 4-7 0,3-4-19 0,3-1 6 15,-3-3-3-15,6-4-4 0,5-8-10 0,1 3 6 0,-1-4-11 16,1-2 1-16,2 1-1 16,1-6-6-16,5 0-3 0,-3 0 5 0,3-6-9 0,6-9 6 0,-11 20-10 15,8-12 7-15,3-8-5 16,-9 14-5-16,9-14-5 0,0 0-16 0,-8 10-16 0,8-10-18 0,0 0-16 15,0 0-9-15,0 0-23 16,0 0-1-16,0 0-18 0,0 0-34 0,0 0 9 0,8-49-5 0,-5 26-106 16,0-4-333-16,0 1 47 0</inkml:trace>
  <inkml:trace contextRef="#ctx0" brushRef="#br0" timeOffset="930.16">12848 14112 1418 0,'3'-27'-64'0,"-3"7"31"16,3 0 20-16,0 1 24 0,-3 4 18 0,0 15 11 0,3-26 31 16,0 14 8-16,-3 12 9 0,3-18 4 15,-3 18 11-15,5-15 2 0,-5 15 2 0,0 0-9 0,0 0-21 16,0-17-14-16,0 17-13 0,0 0-2 15,0 0 1-15,0 0 1 0,0 0 4 0,0 0-7 0,0 0 2 16,0 0-9-16,0 0 12 16,38 27-3-16,-24-7 9 0,-2-3-11 0,2 4 2 0,1-3-8 15,2 4-2-15,1 2-3 0,-1 0-2 0,6 12-2 0,9-2 2 0,-12-3-9 16,6-7 0-16,3 8-1 0,6 1 3 16,-9-7-8-16,-3-6 1 0,0 0-6 0,14 10 1 0,-8-7 3 15,0-6-1-15,-3 0-5 16,15 10 2-16,-12-6-29 0,11 4-33 0,-11-5-48 0,0-1-54 0,-3-7-180 15,-6 0-453-15,0 4 39 16</inkml:trace>
  <inkml:trace contextRef="#ctx0" brushRef="#br0" timeOffset="62594.52">1446 7649 489 0,'0'0'328'0,"0"0"-54"0,0 0-44 0,0 0-41 15,0 0-30-15,0 0-29 0,-3-21-16 16,3 21-19-16,0 0-7 0,0 0-3 0,0 0-16 0,0 0-2 15,0 0-3-15,0 0-4 0,-11 60-6 16,8-34 1-16,-3 1-8 0,0-1-1 0,0 2-1 0,4 1-2 16,-1 18-10-16,0-11 3 0,-3-5-3 0,3-1-4 0,0-1 3 15,-5 13-6-15,8-7 1 0,-3-4-1 16,0-6-2-16,-3 0-2 0,6-2-7 0,-3 0 4 0,3-4-4 16,-3-3 6-16,3-16-10 0,0 25 1 15,0-25 0-15,0 17 3 0,0-17-2 0,-3 15 4 0,3-15 13 16,0 0 1-16,0 0-2 0,0 0 0 15,0 0-7-15,0 0 1 0,0 0-3 0,0 0-3 0,0 0-4 16,0 0-6-16,0 0-1 0,3-78-11 16,-3 48-7-16,9-15-2 0,-3-2 3 0,-1 0-2 0,4 3-7 15,-3 10 0-15,0-8 3 0,-1 0-2 0,7 6 3 0,-9 5 4 16,3 2-5-16,-1 2 2 0,1 2 0 16,3 0-4-16,2 2 6 0,1 0-1 0,-3 6 10 0,-1 0-10 15,4-3 0-15,5 0 2 0,-2 4-2 16,-1 5 6-16,-2 2-6 0,2-1 9 0,-14 10-2 0,23-17 5 15,-8 10-19-15,2 2 23 0,-17 5-10 16,26-10-1-16,-11 6 3 0,-15 4 0 0,26-1 1 0,-26 1 1 16,26 1-7-16,-26-1 8 0,23 6-4 0,-23-6 6 0,17 10-13 15,-17-10 9-15,12 15-7 0,-9-5 5 16,-3-10 3-16,-3 25-2 0,-6-2 3 0,-3-3 1 0,-2 5-2 16,0 0-5-16,-4-2 10 0,-2-1-1 15,0 2-1-15,-9 7 0 0,3-4 0 0,3-6-2 0,5-6 2 16,-2 2 1-16,0-5 0 0,8 0 4 15,-2 0-13-15,2-4 14 0,12-8-5 0,-17 14 2 0,11-9 0 16,6-5-6-16,0 0 8 0,0 0-13 16,-17 15 4-16,17-15-4 0,0 0 2 0,0 0-2 0,0 0 6 15,0 0-5-15,0 0-2 0,0 0 7 0,0 0 5 0,0 0-6 16,43 4-3-16,-43-4 2 0,26-1 4 16,-14 2-4-16,-12-1-2 0,23 4-4 0,-9-2 8 0,-14-2-2 15,26 6 5-15,-14-3 3 0,-12-3 3 16,23 8-25-16,-9-3 20 0,-2 2-5 0,-12-7 2 0,23 10 2 15,-11-3-3-15,2-1-1 0,-5 3-20 16,5-1-10-16,-2-2-5 0,-1 3-27 0,4 2-19 0,-4-4-18 16,1 1-15-16,0 0-28 0,-1 3-88 0,1-1-309 0,-4-5 51 15</inkml:trace>
  <inkml:trace contextRef="#ctx0" brushRef="#br0" timeOffset="63754.7">2091 8041 448 0,'0'0'172'0,"0"0"-33"0,0 0-22 0,26-6-7 15,-26 6-15-15,23-4-19 0,-9 0-8 16,-14 4 2-16,29-3-19 0,-11-2-3 0,-4 2 3 0,-14 3-15 15,29-8-1-15,-18 2 4 0,-11 6-10 16,29-7 2-16,-17 0-9 0,-12 7 13 0,20-14-21 0,-8 6-1 16,-12 8 2-16,11-18-16 0,-11 18 4 0,6-17 6 0,-6 17-6 15,0 0-7-15,-3-34 13 0,3 34-5 16,-9-22-4-16,9 22-1 0,-14-22-2 0,8 14 9 0,6 8 6 16,-14-19 4-16,14 19 1 0,-20-15 13 15,11 8-20-15,9 7 19 0,-15-12-13 0,15 12 9 0,-14-12-6 16,14 12-9-16,0 0 23 15,0 0-23-15,-23-3 13 0,23 3-30 0,0 0 14 0,0 0 8 0,0 0-5 16,-29 22 1-16,20-10 5 16,6-2-20-16,3-10 30 0,-17 37-9 0,11-14-10 0,3 3 6 0,-2-6-9 15,2 6 9-15,0-2 4 0,3-1-11 0,0 1 3 0,3-2 10 16,-3-2-13-16,3-3 14 0,2-5-6 16,1 0 4-16,-6-12-4 0,12 21-1 0,-4-10-4 0,-2-4 23 15,-6-7-19-15,23 9-3 16,-8-3-1-16,-15-6-5 0,43 0-13 0,-14-6-6 0,0 0-23 0,-3-1 0 15,3-4-7-15,3 0-10 16,-3-2-2-16,14-6-4 0,-11 1 8 0,-3 2-5 0,-6 3-7 0,3-2 17 16,-6 2-3-16,3 0 12 0,-3-1-2 0,1-4 10 0,-7 6-5 15,0 2 1-15,-2-2 4 16,0 0-1-16,-12 12 13 0,20-18 5 0,-12 9-8 0,-8 9 6 0,15-22 2 16,-9 10 12-16,-6 12-2 15,11-15 16-15,-11 15 15 0,0 0-3 0,12-19 4 0,-12 19-6 0,0 0-1 16,0 0 7-16,0 0 9 15,-6-22-11-15,6 22-8 0,0 0 7 0,0 0 5 0,-23-6-4 0,23 6 4 16,0 0 5-16,-38 5-14 16,38-5 19-16,-40 7-22 0,17 1-5 0,-3 2 3 0,3 0 12 15,-3 2-13-15,2 0 10 0,1 2 8 0,0 2-20 0,3-2 8 0,0-2-4 16,5-2-6-16,-2 7-6 16,3-5 19-16,2-2-8 0,3 2 0 0,9-12-7 0,-11 20 9 0,5-12 1 15,6-8-9-15,0 0-7 16,-9 23 22-16,9-23-11 0,0 0-5 0,0 0 2 0,0 0-1 0,0 0 7 15,21 16-5-15,-21-16-5 16,0 0 6-16,0 0-8 0,43-16 2 0,-20-1-15 0,-6 3-9 16,-2-5-12-16,8-1 6 0,-6 0 8 0,1-1-3 0,-4 0 19 0,3-1-16 15,-2 1 8-15,2-1-10 16,-2 7 8-16,-4-5-5 0,1 5 8 0,-4 1 5 0,-8 14 11 0,18-16-12 16,-18 16 2-16,8-13-1 15,-8 13-5-15,9-11-1 0,-9 11 2 0,0 0-1 0,0 0 7 16,0 0-1-16,0 0 5 0,0 0 6 15,0 0-11-15,0 0-7 0,29 28 7 0,-23-16-3 0,-6-12 4 16,14 35 2-16,-8-18 1 0,3 2 4 16,-4-4-6-16,1-2 1 0,-6-13 11 0,15 28-18 0,-10-17 16 15,10 8 7-15,2 0-9 0,-2 0-10 0,5-6 7 0,-6-1-1 0,4-2 2 16,-4-2-2-16,-14-8-2 16,26 6-4-16,3-1 14 0,-9-5-6 0,3-3-1 0,1-1-4 15,-24 4 10-15,40-15-3 0,-17-1 6 16,0 0-14-16,-2-3 16 0,-7-4-18 0,3-3-2 0,4-13-6 15,-1 0 5-15,-6-10-8 0,1 1 11 16,-7 2-12-16,-2-1 6 0,0 0-1 0,0-7 7 0,-3 5-10 16,-3-2 14-16,0 4-4 0,0 1 7 0,2 4-11 0,-2-1 7 0,3 8 4 15,-3 9 12-15,0 3 11 16,0 0 8-16,-3 0 0 0,3 23 17 0,-5-32 4 0,5 32 4 16,3-22-2-16,-3 22-9 0,-3-17-5 15,3 17-9-15,0 0-6 0,0 0-3 0,-3-21-11 0,3 21-8 16,0 0 8-16,0 0 6 0,0 0-10 15,0 0 8-15,0 0-6 0,-29 68 0 0,20-22 6 0,-8-4-10 16,0 4 6-16,-1 6 4 0,1 1-7 16,2 1 3-16,1 0-4 0,5-1-1 0,1-4-4 0,2 3 4 15,3-1-6-15,0 0 7 0,6-2-10 0,0 5-4 0,-3-5-44 16,11 2-36-16,-5-3-74 0,6-3-157 16,-4-5-426-16,7 3 40 0</inkml:trace>
  <inkml:trace contextRef="#ctx0" brushRef="#br0" timeOffset="65644.8">1125 8904 711 0,'-14'-12'285'0,"14"12"-38"0,0 0-32 0,-15-8-30 16,15 8-16-16,0 0-20 16,-14-3-23-16,14 3-19 0,0 0-18 0,0 0-7 0,-40 12-8 0,31-4-3 15,-11 10 7-15,-4-1-12 16,4 5-8-16,-12 14 9 0,-2-1-12 0,-1 6-3 0,6 2 6 15,0-1-3-15,0 0-11 0,0 0 0 16,6 1-10-16,0-4-3 0,6-7-3 0,5-5 0 0,4-4 1 16,-1 3-6-16,3-4-5 0,6-2 2 0,0-3-2 0,0-2-3 0,0-15 6 15,6 26 0-15,0-14-9 16,2 0 1-16,4-4 0 0,-12-8-1 0,23 18 2 0,3-8-4 0,6-3-16 16,-6-2-12-16,3-1-22 15,3-2-4-15,-1-1-20 0,16-4-5 0,-10-4-15 0,-2-3-24 16,-6 2 7-16,3 1-18 0,14-10 7 15,-11 2-20-15,-7-1 2 0,4 2-5 0,-9-1 0 0,3 0 9 16,0-3 9-16,-2-1 15 0,-4 1 2 16,3 3 1-16,-3-5 23 0,-5 2 13 0,-1 4 20 0,-2 0 13 15,-4 2 22-15,-8 12 19 0,15-16 16 0,-15 16 10 0,11-14 12 0,-11 14 13 16,0 0-5-16,12-13-14 16,-12 13 13-16,0 0-11 0,0 0-6 0,0 0 2 0,0 0-2 15,0 0-2-15,0 0-19 0,0 0 21 16,0 0-26-16,0 0 2 0,0 0 12 0,0 0-7 0,0 0-1 15,0 0 5-15,-44 31-21 0,44-31 13 16,-11 23-3-16,2-11 5 0,1 10-12 0,2-5 11 0,0-1 3 16,6-16-4-16,0 26-7 0,0-26 17 0,-3 22-3 0,3-22-9 0,9 22 4 15,-9-22-6-15,6 21 1 16,-6-21 10-16,14 13-13 0,-14-13 9 0,14 8-5 0,-14-8 1 16,21 7-2-16,-21-7 2 0,0 0-1 15,31 0-10-15,-31 0 16 0,21-7 2 0,-21 7-4 0,0 0 1 16,20-13-1-16,-20 13 7 0,12-14-6 15,-12 14 8-15,5-15 1 0,-5 15-8 0,0 0-12 0,0-25 3 16,0 25 6-16,0 0-10 0,-17-27 4 16,5 16-1-16,12 11-8 0,-20-16 7 0,9 9-6 0,11 7 5 15,-26-12-6-15,14 7 7 0,12 5-6 0,-29-9-4 0,29 9 6 16,-23-6-5-16,23 6-3 0,-20-4-2 16,20 4 4-16,-18-8-1 0,18 8 1 0,0 0 10 0,0 0-9 15,-20-7-6-15,20 7 7 0,0 0-1 16,0 0 5-16,0 0 2 0,0 0-9 0,0 0 0 0,0 0-2 15,0 0 3-15,0 0 6 0,0 0-3 16,70-19 2-16,-42 15-1 0,-4-3 4 0,2 3-4 0,-3-3-4 16,-3-1 1-16,-3 6 2 0,-17 2 0 0,32-8-8 0,-32 8 5 15,26-3-1-15,-26 3-1 0,17-2 3 16,-17 2-8-16,21-4 6 0,-21 4-3 0,0 0 3 0,0 0-2 16,29 2-2-16,-29-2 5 0,0 0-2 15,0 0-6-15,23 7 8 0,-23-7-3 0,8 9 6 0,-8-9-2 16,15 20 0-16,-9-10-9 0,-6-10 12 15,8 22 7-15,-8-22-10 0,9 26 5 0,-9-11-10 0,0-15 5 16,9 24-4-16,-6-9 6 0,-3-15 0 16,2 25 3-16,-2-25-2 0,3 24 2 0,-3-24-5 0,0 21 8 15,0-21-3-15,3 18 0 0,-3-18-3 0,0 0 1 0,6 20 9 16,-6-20 7-16,3 7 6 0,-3-7 1 16,0 0 6-16,0 0-8 0,0 0 3 0,0 0-5 0,0 0-7 15,0 0-2-15,37-7-4 0,-37 7 6 16,24-17-7-16,-4-2 2 0,-3 7 5 0,0-3 1 0,1-5 1 15,-4 6-2-15,1 1-5 0,2-3 4 16,3-1-1-16,-5 4 0 0,-4 1 2 0,7-6 1 0,-4 6 4 16,-2 0 0-16,-1 2-1 0,-11 10-6 0,20-16-2 0,-20 16-2 15,15-13-2-15,-15 13-4 0,9-9-2 16,-9 9-1-16,0 0 4 0,14-8 0 0,-14 8 2 0,0 0-6 16,0 0 1-16,0 0 2 0,0 0-3 15,0 0 3-15,0 0-3 0,38 12 3 0,-38-12-3 0,17 15 5 16,-8-5 0-16,-9-10-6 0,14 20-6 15,-5-9 16-15,-9-11-7 0,14 24 2 0,-5-13 0 0,-6 1-2 16,-3-12-2-16,14 20-15 0,-14-20-17 16,9 19-6-16,-9-19-14 0,11 15 0 0,-11-15-11 0,6 12 3 15,-6-12-2-15,0 0-19 0,0 0-4 0,12 10-11 0,-12-10-4 16,0 0-6-16,0 0 9 0,0 0-8 16,0 0 17-16,0 0 0 0,0 0 10 0,26-25 2 0,-26 25 4 15,11-16 17-15,-11 16 7 0,15-18 19 16,-9 8 20-16,-6 10 15 0,17-22 17 0,-17 22 8 0,14-17 13 15,-8 7 21-15,-6 10 19 0,17-17 6 16,-17 17-8-16,12-17 9 0,-12 17-6 0,9-9-12 0,-9 9-10 16,0 0-12-16,0 0-8 0,0 0-10 0,11-13 8 0,-11 13-4 15,0 0 0-15,0 0 4 0,0 0-5 16,0 0-5-16,0 0-3 0,0 0 3 0,0 0-5 0,23 33-2 16,-23-33-7-16,9 18 7 0,-9-18-10 15,9 20 5-15,-9-20-1 0,6 20-14 0,-6-20 16 0,5 17-7 16,-5-17-3-16,6 14 7 0,-6-14-7 15,0 0 4-15,0 0 2 0,9 15 2 0,-9-15 6 0,0 0 2 16,0 0-2-16,0 0-7 0,14 7 1 16,-14-7 3-16,0 0-9 0,0 0 0 0,0 0-1 0,41-26-4 15,-30 18 4-15,9-12-2 0,4 5-1 0,-1-4-5 0,0 3 5 16,-6-2 1-16,6 5-9 0,-2-3 3 16,-7 2 0-16,0 4-3 0,-2 0 3 0,2 2-2 0,-14 8-1 15,21-12-4-15,-21 12 7 0,17-10-2 16,-17 10-8-16,12-11 6 0,-12 11-3 0,0 0 7 0,0 0-8 15,0 0 9-15,23-1-4 0,-23 1 0 16,0 0-3-16,0 0 3 0,0 0-3 0,23 19 6 0,-23-19-3 16,8 15 4-16,1-5-1 0,-9-10 0 0,12 22 0 0,-7-12 0 15,-5-10 0-15,12 22-1 0,-12-22-17 16,12 21-19-16,-7-10-34 0,-5-11-23 0,12 19-24 0,-12-19-23 16,12 15-20-16,-12-15-143 0,11 10-410 15,-11-10 44-15</inkml:trace>
  <inkml:trace contextRef="#ctx0" brushRef="#br0" timeOffset="66054.75">3120 9302 403 0,'0'0'262'0,"0"0"-82"16,0 0-5-16,0 0-25 0,0 0-11 0,20-7-14 0,-20 7-29 15,0 0 0-15,0 0-21 16,26-7 0-16,-26 7 2 0,23-7-29 0,-23 7 7 0,23-10-7 0,-23 10-12 16,23-8 4-16,-11-1-16 0,-12 9-6 0,26-15 1 0,-15 5-9 15,1-2-11-15,-12 12 1 0,17-19-9 16,-11 9-1-16,-6 10 13 0,17-23-10 0,-11 11-3 0,-6 12 0 16,9-22 16-16,-9 22-9 0,6-22-5 15,-6 22 8-15,0-15 5 0,0 15 4 0,0 0-8 0,0 0 9 16,-6-27 7-16,6 27-10 15,0 0-5-15,0 0-1 0,-18-16 13 0,18 16-1 0,-20-5 10 0,20 5-1 16,-23 0 2-16,23 0-3 16,0 0-3-16,-40 5 4 0,40-5 0 0,-23 12 6 0,11-5-16 0,12-7 6 15,-23 19-6-15,23-19 6 0,-26 27-9 0,14-9 13 0,1 0-6 16,5-2-1-16,6-16-5 0,-9 29 2 16,9-29 0-16,0 27 9 0,0-27 2 0,9 25-12 0,3-4 3 15,-12-21 5-15,14 28-13 16,-2-14-10-16,-12-14-31 0,20 13-23 0,3-2-27 0,-3-6-37 0,-3-1-129 15,-17-4-333-15,38-1 47 16</inkml:trace>
  <inkml:trace contextRef="#ctx0" brushRef="#br0" timeOffset="66314.73">3724 9029 420 0,'-15'21'241'0,"1"0"-55"0,-1 0-13 15,1 3-23-15,2 3-6 0,-5 13-26 0,3 6-15 0,-4-15-1 16,7 0-29-16,2-5 5 16,-3 16-13-16,4-11-12 0,-1-4 2 0,6-7-18 0,0-1 6 0,3-1-1 15,0-18-12-15,3 26 1 16,-3-26 2-16,12 15-6 0,-12-15-15 0,20 12-9 0,-20-12-28 0,23 3-25 15,-23-3-28-15,43-10-21 16,-17 0-24-16,3-9-77 0,9-9-252 0,-3-9 46 0</inkml:trace>
  <inkml:trace contextRef="#ctx0" brushRef="#br0" timeOffset="67184.64">4030 8158 617 0,'0'0'233'16,"0"0"-39"-16,0 0-31 0,0 0-43 0,0 0-2 0,0 0-19 15,0 0-8-15,0 0-10 0,0 0 24 0,0 0-20 0,-20 69 4 0,11-27 0 16,-2 2 12-16,-1 5-15 16,0 2 15-16,-2 0-10 0,-3 3-9 0,2-3-5 0,-2 5-9 0,0-2-5 15,-1-2-4-15,1 1-7 16,-3 1-2-16,8-3-15 0,-2-1 2 0,2 1-4 0,3-9-2 0,1 8-2 15,5-7-5-15,0-7 2 16,3-3 0-16,0-10-10 0,0 6 1 0,6-5 0 0,-1-1 1 16,1-4-1-16,3-2-3 0,-9-17-4 0,11 22-8 0,-2-13-8 0,-9-9-24 15,18 15-23-15,-7-10-26 16,-11-5-26-16,26 5-10 0,-26-5-21 0,41-5 0 0,-21 0-11 0,3-6-4 16,3 6 11-16,-3-8 13 15,-3-1 8-15,3 0-89 0,1-2 181 0,-10 2-62 0,6-4 7 16,-2 0 17-16,2 2 19 0,-6-3 27 15,1 5 15-15,-4 1 46 0,1 1 7 0,-12 12 28 0,17-15 30 16,-17 15-1-16,15-15 13 0,-15 15-12 16,8-9-4-16,-8 9-11 0,0 0-19 0,15-11-6 0,-15 11-8 15,0 0-5-15,0 0-5 0,0 0-1 0,0 0 7 0,0 0 6 0,0 0-6 16,0 0-7-16,26 23-2 16,-26-23 4-16,6 27-7 0,-4-14-8 0,4 10-5 0,-3-6 1 15,0 1-6-15,3-1 0 0,-6-17-4 16,3 27 2-16,-3-27-5 0,5 24-4 0,-5-24 4 0,6 16-2 15,-6-16-2-15,3 18 2 0,-3-18-4 16,0 0-12-16,0 0-14 0,0 0-16 0,12 10-20 0,-12-10-19 16,0 0 0-16,0 0 3 0,0 0 7 0,0 0 8 0,29-32 0 0,-21 21 14 15,-8 11-5-15,23-30 5 16,-5 12 10-16,-4 4 1 0,-2 1 2 0,2 1 3 0,-2 5 18 16,-12 7-1-16,20-15 4 0,-20 15-4 15,20-12 4-15,-8 6 11 0,-12 6-2 0,20-3 9 0,-20 3 4 16,20-3 2-16,-20 3-9 0,0 0 1 15,35 3 6-15,-35-3-4 0,20 6 1 0,-20-6-2 0,15 4 2 16,-15-4-3-16,0 0-6 0,20 12 7 16,-20-12-12-16,0 0 7 0,14 7 2 0,-14-7 13 0,0 0 9 15,0 0 14-15,18 7 5 0,-18-7 3 0,0 0 0 0,0 0 1 16,0 0-4-16,20 7 0 0,-20-7-3 16,0 0-7-16,0 0-9 0,0 0 1 0,26 0-7 0,-26 0-1 15,0 0-8-15,35-7 3 0,-35 7-8 16,23 0-1-16,-23 0 0 0,23-3-5 0,-23 3 1 0,26 3 1 15,-26-3-4-15,29 1-2 0,-29-1 2 16,23 4 1-16,-23-4-3 0,29 0-1 0,-29 0 2 0,26 7-2 16,-26-7-3-16,23 5 3 0,-23-5-2 0,20 3-1 0,-20-3 4 15,23 7-3-15,-23-7 0 0,0 0 0 16,26 7-1-16,-26-7 3 0,0 0-3 0,18 8-1 0,-18-8 1 16,0 0-2-16,0 0 0 0,20 7-3 15,-20-7 2-15,0 0 0 0,0 0 0 0,0 0-1 0,14 14-2 16,-14-14-18-16,0 0-18 0,0 0-28 15,0 0-45-15,6 20-38 0,-6-20-47 0,0 0-134 0,0 0-460 16,-26 25 38-16</inkml:trace>
  <inkml:trace contextRef="#ctx0" brushRef="#br0" timeOffset="67364.62">3753 8630 577 0,'-15'-14'429'0,"15"14"-108"16,-3-12-59-16,3 12-48 0,0 0-28 0,0 0-28 0,35-13-58 15,-9 8-41-15,26 5-71 0,6 0-92 16,5-3-135-16,4 8-313 0,-1 1 48 0</inkml:trace>
  <inkml:trace contextRef="#ctx0" brushRef="#br0" timeOffset="68734.6">4721 9881 489 0,'0'0'439'15,"0"0"-77"-15,8-15-51 0,-8 15-39 16,0 0-46-16,0 0-39 0,6-14-24 0,-6 14-27 0,0 0-14 15,0 0-21-15,0 0-13 0,0 0-2 16,0 0-15-16,0 0-6 0,26 32-6 0,-20-8-11 0,6 1 2 16,5 21-4-16,-8-14-14 0,2 12 1 0,1-1-1 0,-1-3 1 0,1 4-8 15,-1-4-3-15,-2-4 0 16,0-6 0-16,2-4-7 0,-2-2 1 0,0 3 3 0,5 0-7 16,-2-4 3-16,5 3 0 0,0-2-2 15,1 1 1-15,-1-3-4 0,0 0 5 0,7-2-7 0,-1 0-4 16,3-1 5-16,14 1 3 0,6-2-2 15,4-3-1-15,-1-5-2 0,8 0 0 0,1 0-7 0,3-6-3 16,5-3-3-16,1 3-2 0,37-3-10 16,-20-4-4-16,20-4-3 0,-3 2 0 0,0-5 6 0,0-2-14 15,-2-2 1-15,5 3 6 0,-26-1-8 0,26-2-5 0,-3-4 8 0,0 0 3 16,0-2 4-16,-20 7-1 16,20-9 0-16,-5 0 0 0,-15 5 7 0,17-5 7 0,-3 2 0 15,1-2-5-15,-21 5 9 0,-12-2-3 16,7 4-5-16,22-9 6 0,-20 6 3 0,-8 2 1 0,0-3-1 15,-1 3 0-15,1-1-2 0,-4 2 8 16,7 0 0-16,-3-3-3 0,-4 3 3 0,1-3-5 0,0 4 6 16,-4 0-5-16,-5 3 6 0,6-1-4 0,-6 2 0 0,-3 0 4 0,-11 1-6 15,-3 2 5-15,-4 2-3 16,1-3 0-16,0 5 1 0,-6-1 0 0,-6-3 7 0,1 4-7 16,-21 3 9-16,31-10 6 0,-19 7-4 15,-12 3 3-15,23-9 3 0,-23 9 2 0,14-7 3 0,-14 7 2 16,0 0 1-16,15-15-10 0,-15 15 4 15,9-12-6-15,-9 12 6 0,2-19-5 0,-2 19-3 0,3-27-1 16,-3 27 0-16,-3-37 7 0,3 12-7 16,-5-1 6-16,-1 1-1 0,0-4 6 0,0-11 2 0,1-6 2 15,-7 2 0-15,12 8 1 0,-6 8 5 0,3 2 12 0,-2-2-4 0,-1 2 1 16,3 0-5-16,-3 0 2 16,3 2-2-16,0 2-1 0,-2 3-3 0,5 19 1 0,-3-32 3 15,0 17-4-15,3 15-1 0,-9-22-3 16,9 10-3-16,0 12 0 0,0 0 0 0,-9-34-2 0,9 34-1 15,-5-17-3-15,2 7 0 0,3 10 0 16,-6-20-2-16,6 20 1 0,0 0-1 0,-3-24 2 0,3 24 0 16,-3-12-3-16,3 12 3 0,0 0-3 0,0 0-2 0,-6-18 1 0,6 18-3 15,0 0 2-15,-5-16-3 16,5 16 2-16,0 0-3 0,-9-15 1 0,9 15-7 0,0 0 3 16,-9-14-7-16,9 14 7 0,0 0-1 15,-8-17-3-15,8 17 5 0,0 0-3 0,-12-11-2 0,12 11-3 16,0 0 0-16,-9-16 3 0,9 16-1 15,-8-7-1-15,8 7-1 0,0 0-1 0,-23-1 4 0,23 1-2 16,-29 7-7-16,6 5 8 0,-6 0-5 16,-12 12-1-16,1 0 6 0,-4 5-2 0,4-1-1 0,2 2 4 15,-2-2 2-15,14-2-3 0,0-2 0 0,6-6 1 0,-1 1-2 16,4 1 2-16,3-6-1 0,2 3 0 16,0-5 0-16,1-4 1 0,5 0-1 0,6-8 1 0,-14 18 3 15,8-10 1-15,6-8 0 0,-9 10 0 16,9-10-2-16,0 0-1 0,0 0 1 0,0 0 0 0,0 0-1 15,0 0-3-15,0 0 3 0,41-19 2 16,-15 1-1-16,-3-1-2 0,3 0 2 0,14-8 0 0,-5 0-4 16,-6 7 6-16,-3-4-3 0,0 7-1 0,-3-1 2 0,0 1-1 15,-3 1 1-15,-2 0-5 0,5-3-2 16,-9 5 8-16,7 1-3 0,-1-4 1 0,-6 3-2 0,1 3 5 16,-4 2-5-16,-2-2 3 0,-9 11-4 15,20-15 2-15,-11 7-1 0,-1 1-1 0,-8 7-1 0,18-11 2 16,-7 6-2-16,-11 5 3 0,24-9-7 15,-24 9 5-15,26-5 0 0,-26 5-1 0,43 0 0 0,-17 6 1 16,3-2 0-16,17 8 3 0,0 3-5 16,-8-4 3-16,11 12 2 0,-9-1-10 0,7 4-23 0,-1 4-44 15,-6 1-52-15,4 2-95 0,-1 4-197 0,-2 4-602 0,-1-7 13 16</inkml:trace>
  <inkml:trace contextRef="#ctx0" brushRef="#br0" timeOffset="71076.22">16013 9643 476 0,'0'0'248'0,"0"0"-27"0,-3-9-27 0,3 9-25 0,0 0 3 16,0 0-8-16,0 0-17 16,0 0-4-16,0 0-13 0,0 0-17 0,-6-9-5 0,6 9-13 0,0 0-16 15,0 0-6-15,0 0-15 16,0 0-10-16,0 0-6 0,0 0-10 0,0 0 5 0,0 0-5 0,0 0 4 16,-11 32-5-16,8-20-8 0,3 10-10 0,-3 3 6 0,0 2 3 15,3 0-7-15,0 2 4 0,-3 19-4 16,6-5-3-16,-6 2 3 0,9-1-4 0,-6-2 1 0,6-5-4 15,-6-6 4-15,6-4-1 0,-6 3-2 16,5-2-3-16,-7-1 3 0,4 0-3 0,-2-3-2 0,6 4 3 16,-3-2-2-16,-3-2 0 15,0 0 0-15,3 0-4 0,-6-7 5 0,3 9-1 0,3-6-2 0,-3 2 1 16,0-2-1-16,6-4-2 0,-6-1 3 0,0 0-5 0,0-3 4 16,0-12 2-16,0 24-1 0,0-12-2 15,0-12 3-15,0 20-5 0,0-20 2 0,-3 15-2 0,3-15 2 16,3 12 3-16,-3-12-1 0,3 11-1 15,0 0-4-15,-3-11 2 0,5 10 1 0,-5-10-2 0,6 12-2 16,-6-12 3-16,12 8 2 16,-1-3-5-16,1 0 11 0,2-1-12 0,12 1 7 0,3 1-8 0,0-2 8 15,3 3-3-15,14-2-1 16,3-4 0-16,3 1 3 0,-3-2-5 0,3 0 4 0,3 0 0 0,0 0-2 16,3-2-4-16,3-1 8 0,-1-2-8 0,4 0 8 0,0 1-1 15,5-2-2-15,-5-1 4 0,2 2-3 16,-2-2 0-16,2 2-4 0,1-2 0 0,-4-1 2 0,4 1 2 15,34-3 2-15,-32 2-4 0,-5 1 2 16,-4 2-6-16,7-4 4 0,-1 3-4 0,1-5 6 0,-1 3 0 16,1-2-3-16,-1 3 0 15,-2-3 1-15,2 1-2 0,1-2-3 0,2 4 10 0,-2-2-5 0,-1-2 0 16,-5 2 1-16,5 4-1 0,-5-7-1 0,0 5 7 0,-1-2-5 16,-2-2 0-16,0 1-3 0,-6 3 5 15,3-1-5-15,0 1 1 0,0 0-2 0,3-3 6 0,-4 3-1 16,-1-2-4-16,1 1 8 0,1 1-9 15,-3-3 6-15,3-1-2 0,-3-1 1 0,3 0 0 0,0 0-7 16,0 2 5-16,-3 1 1 16,0-6-2-16,0 0 1 0,-3 1-5 0,0-1 7 0,1 0-2 0,-1 3 3 15,-6-3-3-15,-3-3 3 16,-11 8-1-16,-3-1 1 0,-2-3 6 0,-1 4-7 0,0 0-2 0,-6 1 10 16,-2 0 4-16,-1 1 7 0,-5 4-2 0,-1-3 5 0,1 2-11 15,-9 5 4-15,14-11 2 0,-14 11-8 16,9-5-3-16,-9 5 6 0,12-7-5 0,-12 7-5 0,0 0-13 15,5-5-16-15,-5 5-41 0,0 0-51 16,0 0-67-16,0 0-142 0,0 0-445 0,0 0 38 0</inkml:trace>
  <inkml:trace contextRef="#ctx0" brushRef="#br0" timeOffset="71996.39">16088 9611 518 0,'0'0'241'0,"0"0"-57"0,0 0-1 0,-20 2-35 16,20-2-21-16,0 0-9 16,0 0-16-16,0 0-16 0,-12 3-3 0,12-3 0 0,0 0-8 15,-8 7-3-15,8-7-3 0,-18 12-5 16,10-1-5-16,-4-3 0 0,4 2 0 0,-13 9-9 0,7-2 3 16,-1 4-1-16,-2-2-11 0,0 2 5 0,-1 2 3 0,1-1-2 0,3 0 4 15,-4 0-3-15,-2-2-2 16,3-1-7-16,2 0-4 0,7-4-6 0,-4 0 7 0,3-5-5 0,1 1-5 15,2-7-3-15,6-4 4 16,-12 14 0-16,12-14 11 0,-8 9 3 0,8-9 4 0,-6 4-7 16,6-4 2-16,0 0-7 0,0 0-7 15,0 0 3-15,0 0-6 0,0 0-5 0,0 0 2 0,0 0-3 16,0 0 0-16,0 0-5 0,0 0 0 16,0 0-5-16,26-27 3 0,-20 17-3 0,5-1 1 0,9-3-2 15,4-3-1-15,-7 2-2 0,6-3 1 0,-3 2 1 0,3-1 1 0,-2 2-5 16,2 1 3-16,-6 1 1 15,3-1 1-15,1 6 5 0,-7-3-1 0,0 5-1 0,-2 1-1 0,0-4-1 16,-1 6-2-16,-11 3 0 16,17-5 0-16,-5 2-2 0,-12 3 0 0,23 1 0 0,-23-1-2 15,26 7 2-15,-14-4-15 0,2 6-35 16,-2-2-45-16,11 11-68 0,-3-6-198 0,6 4-499 0,0 2 34 16</inkml:trace>
  <inkml:trace contextRef="#ctx0" brushRef="#br0" timeOffset="73267.92">20331 8387 660 0,'0'0'384'0,"-3"-12"-75"0,3 12-61 15,0 0-37-15,0 0-34 0,-3-13-25 0,3 13-22 0,0 0-16 16,0 0-19-16,0 0-6 0,0 0-16 0,0 0-4 0,0 0-10 0,0 0-8 15,0 0-5-15,12 34-5 16,-12-22-7-16,0-12 3 0,3 25-7 0,3 1-1 0,-6-6-3 0,-3 4-5 16,0-1 5-16,3 3-7 15,-3 1 0-15,0-7 0 0,0 3-3 0,-6 0 1 0,7-3 0 0,-4-5-5 16,0 1 1-16,0-4 1 16,3-2-6-16,-2 0 2 0,5-10-2 0,-3 17-1 0,3-17 4 15,-3 13-9-15,3-13-1 0,0 0 5 16,0 14 2-16,0-14-5 0,0 0 1 0,0 0-2 0,6 17-2 15,-6-17 7-15,8 7-2 0,1-3 0 0,2 2 3 0,-11-6-3 0,26 8-1 16,0-3-2-16,-5 0-1 16,5-1-2-16,-3-1 3 0,6-1 3 0,-3 1-5 0,3 0 1 0,2-1 0 15,-2-2-14-15,3 1-5 16,-3-1-14-16,0 0-19 0,3 3-8 0,-6-2-26 0,0-1-17 16,-3 0-19-16,-6 0-24 0,1 0-24 15,-18 0-112-15,23-5-375 0,-23 5 43 0</inkml:trace>
  <inkml:trace contextRef="#ctx0" brushRef="#br0" timeOffset="73517.89">20496 8658 750 0,'-9'-12'297'15,"9"12"-56"-15,0 0-43 0,0 0-29 0,0 0-31 0,0 0-6 0,0 0-22 16,0 0-11-16,0 0-13 16,23-24-10-16,-23 24-9 0,21-6-21 0,-10 3 0 0,-11 3 13 0,17-6-32 15,-17 6-12-15,21-6-9 16,-21 6-26-16,20-6-5 0,-20 6-17 0,14-4-24 0,-14 4-18 0,12-5-25 16,-12 5-27-16,11-6-90 15,-11 6-295-15,0 0 50 0</inkml:trace>
  <inkml:trace contextRef="#ctx0" brushRef="#br0" timeOffset="73718.16">20447 8332 667 0,'0'0'329'16,"-6"-17"-42"-16,6 17-42 0,0 0-40 0,0 0-28 0,0 0-17 15,6-24-17-15,-6 24-19 0,11-12-22 16,-2 7-13-16,3-2-6 0,-1 1-6 0,4 2-10 0,-1 1-14 15,0-4 5-15,10 4-19 0,-4-1-14 0,6 3-12 0,-3 1-36 0,-6 0-22 16,1 0-40-16,-4 1-34 16,3 3-50-16,-17-4-103 0,29 3-366 0,-14 4 47 0</inkml:trace>
  <inkml:trace contextRef="#ctx0" brushRef="#br0" timeOffset="74328.22">21276 8673 580 0,'0'0'218'0,"0"0"-27"0,23-15-23 0,-23 15-30 15,0 0-21-15,0 0-8 16,6-16-32-16,-6 16 20 0,0 0-26 0,0-19-1 0,0 19-8 15,0 0-13-15,-9-29-4 0,9 29 10 0,-8-18-19 0,2 6 3 0,6 12-27 16,-12-15 17-16,12 15 2 16,-14-16-2-16,2 8 1 0,12 8-5 0,-23-12 0 0,12 7 5 0,-4 0-13 15,15 5 13-15,-29-8-5 16,12 4 0-16,17 4 3 0,-32 0-4 0,6 0-9 0,0 0-6 0,0 0 10 16,0 4-10-16,3 0-5 15,3 0 2-15,3 1 2 0,5 0-2 0,12-5 4 0,-29 10 8 16,20-3-12-16,9-7 8 0,-17 12-1 0,17-12-6 0,-14 15 1 0,8-8 0 15,6-7 0-15,-9 12-6 16,9-12 6-16,0 0-3 0,-3 19 2 0,3-19 0 0,0 0-7 0,3 20 11 16,-3-20-16-16,0 0 10 15,3 18 3-15,-3-18-8 0,0 0 0 0,9 12 0 0,-9-12-13 0,14 5 3 16,-14-5-7-16,0 0 9 16,26 3-16-16,-26-3 4 0,23 0 6 0,-23 0 3 0,23-3-2 15,-23 3 6-15,24-4-6 0,-24 4 7 16,26-4-10-16,-15-1 12 0,-11 5 6 0,23-6 0 0,-11 3 6 15,-12 3 11-15,23-6-4 0,-23 6 11 0,17-4 1 0,-17 4 2 0,18-3 0 16,-18 3-14-16,0 0 13 16,23 0-4-16,-23 0-2 0,0 0 4 0,20 6-2 0,-20-6 2 0,17 12 7 15,-8-5 3-15,3 2-9 16,-4 2 7-16,1-2-1 0,-3 6-5 0,2-3-2 0,-2 10-9 16,3-2 5-16,-1 2 0 0,-5-5-4 15,3-3 5-15,0 3-9 0,-3-2 0 0,0-3 5 0,-3-12-9 16,8 22 0-16,-8-10-2 0,0-12 5 15,6 20-13-15,-6-20-16 0,3 15-18 0,-3-15-12 0,0 0-22 16,3 15-23-16,-3-15-38 0,0 0-54 0,0 0-109 0,0 0-393 0,0 0 44 16</inkml:trace>
  <inkml:trace contextRef="#ctx0" brushRef="#br0" timeOffset="75068.28">21574 8518 719 0,'0'0'407'0,"6"-17"-66"0,-6 17-45 0,0-10-47 0,0 10-42 0,0 0-23 15,3-12-25-15,-3 12-27 16,0 0-13-16,0 0-19 0,0 0-16 0,0 0-7 0,0 0-10 16,0 0-6-16,0 0-9 0,0 0-5 15,0 0-4-15,0 0-4 0,0 0-5 0,0 0-3 0,0 0-6 16,-6 47-1-16,6-31-2 0,0-16-3 15,-6 37-2-15,3-15-2 0,3 0 0 0,0-3 1 0,-3-1-4 16,3-2-6-16,0-16 5 0,0 27-5 0,3-14 5 0,-3-13-3 0,0 24 3 16,0-24-5-16,6 22 1 15,-6-22 0-15,9 19 1 0,-4-15-14 0,-5-4 4 0,12 11-10 0,-1-7-15 16,-11-4-3-16,27 6-2 16,-16-6-13-16,-11 0-2 0,29-3 2 0,-29 3-3 0,29-4 4 15,-15-4-3-15,-2 2-2 0,2 0 1 16,-2-3 1-16,-3 1 6 0,2-3-4 0,1 0-8 0,-4-1 13 15,1-1 16-15,0 1 2 0,-4 0-5 0,-5 12 1 0,12-22 6 0,-6 11 6 16,-6 11 13-16,11-23 7 16,-8 13-1-16,-3 10-1 0,12-19 13 0,-12 19 2 0,3-15 7 0,-3 15 3 15,8-11 0-15,-8 11 5 16,0 0-6-16,0 0-11 0,3-13 2 0,-3 13-7 0,0 0-2 16,0 0-5-16,0 0 9 0,0 0-3 15,0 0-5-15,0 0 3 0,0 0-3 0,0 0-1 0,0 0-3 16,0 0 5-16,21 31 0 0,-21-31-2 0,2 21 0 0,1-9-5 0,3-1 0 15,-6-11 1-15,9 25 0 16,-6-16 3-16,-3-9 6 0,8 23-10 0,-2-13 3 0,-6-10 0 0,6 19 3 16,-6-19-3-16,6 14 7 15,2-6-3-15,-8-8 4 0,15 8-6 0,-15-8 3 0,14 6-2 16,-14-6-9-16,0 0-9 0,0 0-3 16,29-7-3-16,-29 7 1 0,23-15-18 0,-8 6 9 0,-7 0 1 15,13-7 4-15,-10 0 0 0,1 3 1 16,-4 3 0-16,4-1 7 0,-3-1 1 0,-1 3 6 0,-8 9 5 15,18-16 11-15,-10 5 5 0,-8 11 17 0,12-15-7 0,-12 15 7 0,6-9-7 16,-6 9-3-16,0 0 1 16,8-10-13-16,-8 10 4 0,0 0 2 0,0 0-7 0,0 0 5 0,0 0 1 15,0 0-10-15,0 0 8 16,0 0-3-16,32 23-1 0,-29-11 3 0,-3-12 1 0,12 22-5 16,-10-9-4-16,1 1 0 0,-3-14 1 15,9 24-4-15,0-12 7 0,-6 0-5 0,-3-12 4 0,2 23-8 16,4-12-18-16,-6-11-12 0,0 0-15 0,6 23-7 0,-6-23-18 0,3 12-25 15,-3-12-28-15,0 0-16 16,0 0-162-16,0 0-412 0,9 12 46 0</inkml:trace>
  <inkml:trace contextRef="#ctx0" brushRef="#br0" timeOffset="75408.24">22507 8564 586 0,'0'0'354'0,"12"-11"-63"15,-12 11-44-15,0 0-35 0,0 0-42 0,0 0-10 0,14-6-26 0,-14 6-9 16,0 0-5-16,0 0-10 16,0 0-6-16,27 20-15 0,-19-11-12 0,-2 1-12 0,-6-10-8 15,14 21-1-15,-5-9-5 0,0 0-6 16,-3 2 4-16,2-1-10 0,-2-2-3 0,0 0-7 0,2 3-4 16,-2-2-2-16,-3 1 1 0,6-1-4 15,-9-12-5-15,8 21 3 0,-2-9 3 0,-6-12-10 0,12 17 2 16,-6-7 0-16,-6-10 1 0,5 12 3 15,-5-12 14-15,6 9-1 0,-6-9 18 0,6 7 7 0,-6-7-1 16,0 0-5-16,9 9-11 0,-9-9 4 0,0 0-9 0,0 0-3 0,14 0 1 16,-14 0-6-16,0 0-5 15,26-12-3-15,-17 7-3 0,2-3 0 0,-2 1-5 0,0-5-9 16,-1 1-14-16,4 1-20 0,-3-1-12 16,8-8-27-16,-3-1-4 0,4 3-13 0,-4 1-12 0,-2 5-15 15,-1-1-29-15,-5 1-19 0,6 0-23 16,-1 4-126-16,-2 0-433 0,-9 7 44 0</inkml:trace>
  <inkml:trace contextRef="#ctx0" brushRef="#br0" timeOffset="76488.27">23314 8547 500 0,'0'0'287'0,"0"0"-24"0,11-10-36 15,-11 10-35-15,0 0-26 0,0 0-20 0,0 0-18 0,0 0-17 16,0 0-7-16,0 0-20 0,0 0 2 0,0 0-11 0,0 0-12 0,0 0 2 16,-54 16-5-16,39-9-2 15,3 2-10-15,-8 2 1 0,-3 4-13 0,0 1-4 0,0-1 3 16,3 4-1-16,2-4-7 0,-2 1-4 16,6-4-8-16,-1-1 6 0,4-1 2 0,2-1-14 0,9-9 3 15,-12 15 3-15,12-15-6 0,-5 12 9 16,5-12-5-16,0 0 2 0,0 0-11 0,-6 13-5 0,6-13-17 15,0 0-3-15,0 0-9 0,0 0-6 0,0 0 4 0,0 0-7 0,49-13-16 16,-35 6 24-16,1 0 7 16,8 0-5-16,-3-5 2 0,0 3 6 0,-2 5 3 0,-4-4 1 15,1 1-10-15,-1 2 19 0,-14 5-13 16,26-6 0-16,-26 6 17 0,18-4-8 0,-18 4-5 0,0 0 17 16,23 0-2-16,-23 0 4 0,14 4 2 15,-14-4 2-15,17 13 8 0,-8-7-5 0,-9-6-1 0,12 17 9 16,-7-7-14-16,1 1 9 0,-6-11-7 15,15 20 0-15,-10-10-13 0,-5-10 15 0,9 17-2 0,-9-17 10 16,12 12 3-16,-12-12-15 0,8 7 6 0,4 0-3 0,-12-7 8 16,14 3-11-16,-14-3-18 0,26 0 6 15,-26 0-1-15,29-7-5 0,-14-1-14 0,8-2 0 0,-3-1 2 16,0-6-1-16,-2 2-14 0,2-5 2 16,-6-2 6-16,1-1 5 0,-1-1-2 0,-5-4 11 0,2 1-4 15,-2-3 13-15,8-11-9 0,-11 9 8 16,0 1 3-16,3 3 5 0,-9 1 14 0,3 3-6 0,2-3 15 15,-5 0 8-15,3 3-4 0,-3-1 9 0,0 3 1 0,3 2 1 16,0 4 2-16,-3 16-1 0,0-27 3 16,3 12-1-16,-3 15 0 0,-3-17 0 0,3 17 5 0,6-18-1 15,-6 18-3-15,0 0-6 0,0 0-6 16,0-19-4-16,0 19-10 0,0 0 1 0,0 0 4 0,0 0-3 16,0 0 1-16,0 0-2 0,0 0-2 15,0 0 4-15,0 0-11 0,0 0 1 0,-18 42 5 0,10-20-1 16,2 5-8-16,-3-2 7 0,1 2 2 15,-4 17 4-15,3-11-5 0,4-2 1 0,-1-1-6 0,0-3-8 16,0 0 15-16,1 1-3 0,7-2-2 0,-7 3 4 0,2-2-4 16,0-2 2-16,3 2 0 0,-3-3-8 15,3-5 7-15,0 1-4 0,0-5 3 0,3 1-4 0,-3-16 3 16,3 25 5-16,0-12-8 0,-3-13 4 16,3 20 0-16,-3-20 1 0,5 16 1 0,-5-16-2 0,9 14-6 15,-9-14 7-15,9 8-2 0,-9-8-6 16,8 5 2-16,-8-5-8 0,0 0-14 0,23 5 7 0,-23-5-3 15,29-2-20-15,-29 2 0 0,26-4 2 0,-26 4-9 0,38-9-29 16,-18 2 17-16,6-1 8 0,-3-2-3 16,0-1 5-16,-5 1-5 0,5 0 6 0,-9-2 5 0,1 4 8 15,2-1-2-15,-5 1 9 0,-12 8 6 16,20-14-6-16,-20 14 16 0,20-15-5 0,-11 7 25 0,-9 8-4 16,11-15 13-16,-11 15 3 0,9-9 2 15,-9 9 2-15,9-10 1 0,-9 10-11 0,0 0 4 0,0 0-2 16,3-16-2-16,-3 16-4 0,0 0-4 15,0 0 3-15,0 0-11 0,0 0 3 0,0 0 4 0,0 0 1 16,0 0 3-16,-21-13-4 0,21 13 2 0,0 0-6 0,0 0 8 16,0 0-9-16,-34 15-1 0,34-15 10 15,-20 12-6-15,8-6-4 0,3 1 8 0,9-7-6 0,-14 16 6 16,14-16-6-16,-12 10-1 0,12-10-2 16,-6 12 16-16,6-12-13 0,0 0-3 0,-2 20 10 0,2-20 2 15,0 0-1-15,2 19-5 0,-2-19 5 16,0 0-7-16,9 20 4 0,-9-20-7 0,0 0 0 0,20 19 0 15,-20-19 0-15,15 12 3 0,-6-2-12 0,-9-10-7 0,14 8-4 16,-14-8-12-16,20 9-15 0,-20-9 1 16,18 4-10-16,-18-4-12 0,11 3-25 0,-11-3-5 0,26 0-6 15,-26 0-7-15,20-1-20 0,-20 1-4 16,23-5-78-16,-23 5-273 0,24-9 50 0</inkml:trace>
  <inkml:trace contextRef="#ctx0" brushRef="#br0" timeOffset="77148.21">24302 8653 515 0,'0'0'204'0,"9"-11"0"0,-9 11-25 16,0 0-35-16,0 0-24 0,0 0 9 15,0 0-23-15,0 0-12 0,0 0-28 0,0 0 33 0,0 0-12 16,0 0 3-16,0 0-14 0,0 0 1 16,0 0-5-16,0 0 1 0,0 0 1 0,0 0-3 0,20 27-7 15,-20-27-9-15,0 0-3 0,3 17-6 16,-3-17 1-16,0 13-10 0,0-13-5 0,3 16-5 0,-3-16-1 15,0 0-1-15,-3 23-2 0,3-23 2 0,0 0-12 0,-6 19-3 16,6-19 6-16,0 0-7 0,-3 16 1 16,3-16 2-16,0 0 21 0,0 0-5 0,-2 16 3 0,2-16 0 15,0 0-6-15,0 0 2 0,0 0-9 16,0 0-1-16,0 0-5 0,0 0-3 0,0 0 4 0,0 0-7 16,0 0 5-16,0 0-3 0,0 0 0 15,34-29-5-15,-34 29 2 0,12-5-3 0,-12 5-2 0,23-5 2 16,-23 5-4-16,26 1 9 0,-26-1-9 15,23 4 2-15,-8-1 6 0,-15-3-6 0,23 7 0 0,-12 1 2 16,1 0-4-16,-4 0 2 0,4-1-3 0,-3 0 9 0,-9-7-3 16,20 15 3-16,-9-9-6 0,-11-6 0 15,12 12 3-15,-12-12 4 0,12 9 2 0,-12-9 6 0,14 6-2 16,-14-6-3-16,0 0 0 0,12 4-2 16,-12-4 0-16,20-1 2 0,-20 1-11 0,23-9 7 0,-9 3 0 15,-2-3 1-15,8-2-3 0,-2-2 6 16,2-2-10-16,0-3-1 0,3 0-2 0,-8-1 10 0,5-4-9 15,-3 1 2-15,0-2 3 0,-2-3-3 0,-4 2 4 0,4-18-3 16,-1 3-3-16,-2 6 2 0,0-11 4 16,-10 10 1-16,4 4 0 0,-3 3 2 0,0-2 4 0,-3 3 8 15,0 1-1-15,0 1 2 0,0 6 10 16,0 2-3-16,-3 0 3 0,3 4-4 0,0 13 1 0,0-21-4 16,0 21-1-16,0-17-5 0,0 17-6 15,0 0-2-15,0-16 6 0,0 16-6 0,0 0 1 0,0 0-3 16,0 0-2-16,0 0-3 0,0 0 5 15,0 0-2-15,-26 45-5 0,17-21 8 0,1 0-3 0,-1 6 2 16,-8 10 2-16,11-1-6 0,-3 3-1 0,3 0 6 0,-2-6-8 16,-4-3 4-16,6-5-1 0,-2 15 0 15,-1-11 1-15,3-3 0 0,3-2 1 0,-2-3-1 0,2-1-6 16,-3 0-12-16,3-2-13 0,3-6-21 16,0-15-21-16,0 26-26 0,0-26-29 0,0 22-29 0,0-22-207 15,12 10-500-15,-12-10 29 0</inkml:trace>
  <inkml:trace contextRef="#ctx0" brushRef="#br0" timeOffset="77368.17">24808 8429 498 0,'0'0'354'0,"0"0"-47"0,0 0-46 15,0 0-40-15,0 0-24 0,35-3-27 16,-21 4-25-16,-14-1-20 0,44-1-18 0,-15 2-7 0,5-2-8 16,-5 1-11-16,0 1-15 0,0-1-18 15,0 0-25-15,0-1-24 0,-12 1-35 0,3 0-42 0,-5-1-45 16,2-2-155-16,-17 3-375 0,0 0 47 16</inkml:trace>
  <inkml:trace contextRef="#ctx0" brushRef="#br0" timeOffset="79321.25">21033 9453 476 0,'0'0'130'0,"0"0"2"0,0 0-8 16,0 0 24-16,0 0-12 0,0 0 1 0,0 0-3 0,0 0-23 15,0 0-16-15,0 0-4 0,0 0-17 0,0 0 5 16,0 0-24-16,0 0-5 0,0 0-2 0,0 0-5 15,-31-8-2-15,31 8-4 0,0 0 3 0,0 0-5 16,-44 16-1-16,33-9 16 0,-1 1-17 0,-8 9-3 0,0 1 6 16,-1 1-7-16,7 4-2 15,-3-2 8-15,2 3-8 0,4 0 12 0,-1 0-15 0,3 1 3 16,4-1-1-16,-1 1 4 0,6-2-16 0,0-2 15 0,3 3-16 16,5-7 21-16,-2-1-17 0,12 3-2 15,2 0 4-15,0-4-5 0,6-3-7 0,3-2-19 0,3-3-25 16,0-1-15-16,-4 0-11 0,4-3-30 15,3 0-4-15,-6-4-13 0,3-1-14 0,-9-2-13 0,6-4-90 0,-6 3-300 16,-6-5 49-16</inkml:trace>
  <inkml:trace contextRef="#ctx0" brushRef="#br0" timeOffset="79701.22">21386 9698 461 0,'0'0'37'0,"0"-19"18"16,0 19 14-16,3-22 15 0,-3 22 11 0,6-18 10 0,-6 7 7 15,0 11-14-15,3-21 2 0,-3 21-8 16,5-23 4-16,-5 23-5 0,0-20 3 0,0 20-20 0,3-26 8 15,-3 15-24-15,0 11 6 0,0-22 11 16,0 22-3-16,0-22 7 0,0 22 5 0,0-17-3 0,0 17 13 16,0 0 2-16,3-17-6 15,-3 17 2-15,0 0-3 0,0 0-1 0,-3-23 4 0,3 23-3 0,0 0 2 16,0 0-10-16,0-19-3 0,0 19-6 0,0 0-5 0,0 0-4 16,0 0-2-16,0-20-5 0,0 20-3 15,0 0-1-15,0 0-4 0,0 0-1 0,-3-19 4 0,3 19-2 16,0 0 4-16,0 0 0 15,0 0-1-15,0 0-2 0,0-17 0 0,0 17-12 0,0 0-4 0,0 0-6 16,0 0-2-16,0 0-6 16,0 0-4-16,0 0 0 0,0 0 0 0,0 0-4 0,0 0-1 15,0 0-1-15,0 0-2 0,0 0 2 16,6 47-1-16,0-27 4 0,-6-1-6 0,3 7-3 0,-3 1 2 16,3 0-1-16,-6 2 2 0,3-2 0 0,-3 3-4 0,3-2 4 15,-6-2-5-15,3 0-13 0,0-1-14 0,1-3-9 16,-1-2-16-16,0-1-17 0,3-4-21 0,-3-3-18 15,3-12-20-15,0 19-15 0,0-19-30 16,0 12-27-16,0-12-166 0,0 0-511 0,0 0 28 0</inkml:trace>
  <inkml:trace contextRef="#ctx0" brushRef="#br0" timeOffset="80321.14">21782 9502 600 0,'0'0'266'0,"0"0"-51"0,0 0-21 0,0 0-24 0,0 0-17 16,0 0-18-16,0 0-10 0,0 0-36 16,-49 17 4-16,34-9-10 0,-5 3-9 0,-3 4-13 15,-3-3-2-15,3 3-10 0,0 1-4 0,0-1-11 16,8-1 11-16,1-2-11 0,-1-3-6 0,4-1 0 0,2-1-2 16,0 1-6-16,4-1-2 0,5-7 3 0,-12 12 0 0,12-12 2 15,-3 10-9-15,3-10 0 16,0 0 0-16,0 0-4 0,0 0 6 0,20 24-4 0,-5-18-1 0,-4 0-3 15,15 3 1-15,-5-3-5 16,5 0 4-16,-3 0-8 0,0 2 9 0,3-4-9 0,-6-1 5 16,0 2-8-16,6 2 7 0,-8-7 1 0,2 5-5 15,-6-4 4-15,-14-1-1 0,29 5-3 0,-14-4-4 16,-15-1-12-16,23-1-3 0,-23 1-8 0,26-2-9 0,-26 2-7 0,23-3-7 16,-23 3-10-16,23-6 9 15,-8 2-19-15,-4-3 5 0,-11 7 2 0,23-11-4 0,-8 4-5 0,-4-2 9 16,7-6 5-16,-1 1-12 15,-5-1 18-15,2-5-2 0,-2 0 5 0,2-2 5 0,-2-2-9 16,-1 2 22-16,1-5 8 0,8-10 23 16,-8 8 0-16,-1 2 24 0,-2 5 21 0,-1 0 17 0,-5 3 33 15,0 2 9-15,3 0 20 0,-3 5 13 16,-3 12 19-16,9-25 7 0,-4 14 2 0,-5 11 0 0,6-21-10 16,-6 21-13-16,3-17-12 0,-3 17-12 0,3-12-15 0,-3 12-15 0,0 0-11 15,0 0-12-15,9-15-5 16,-9 15-10-16,0 0-3 0,0 0-6 0,0 0-4 0,0 0-8 15,0 0 2-15,0 0-5 0,0 0 1 16,-6 52-4-16,0-28 0 0,3 0-6 0,-8 4-1 0,5-1-1 0,-9 14 0 16,4 5 3-16,2-6-6 15,0-4-3-15,1-3 0 0,-1-6 1 0,3-2 1 0,-2 4-6 16,-4-2 4-16,3-4-3 0,7 3-1 0,-1-3-1 0,0-6 0 0,0 0 1 16,3-17-3-16,0 26 2 15,0-26-4-15,-3 19-8 0,6-8 1 0,-3-11-8 0,6 14-13 0,-6-14-12 16,8 8-13-16,-8-8-17 15,18 7-22-15,-18-7-4 0,26 3-38 0,-26-3-19 0,26-1-16 16,-26 1-29-16,40-7-160 0,-20-1-499 16,-5 2 32-16</inkml:trace>
  <inkml:trace contextRef="#ctx0" brushRef="#br0" timeOffset="80581.13">22059 9535 850 0,'0'0'430'0,"0"0"-69"0,0 0-52 16,0 0-43-16,0 0-37 0,0 0-32 0,0 0-26 0,0 0-25 0,0 0-16 16,0 0-19-16,0 0-15 0,0 0-7 15,0 0-12-15,0 0-2 0,0 0-16 0,53-5-3 0,-53 5-9 16,31 4-3-16,-13-3-8 15,8 2-15-15,3 0-23 0,-1 2-32 0,4 2-25 0,-3 1-34 0,-3 2-31 16,6-2-33-16,-3 1-31 16,0 3-151-16,-3 1-467 0,0-3 38 0</inkml:trace>
  <inkml:trace contextRef="#ctx0" brushRef="#br0" timeOffset="80681.11">22837 9827 606 0,'0'0'293'0,"9"6"-65"16,-9-6-17-16,0 0-39 0,0 0-50 0,0 0-82 0,8 10-106 15,-8-10-103-15,0 0-214 0,0 0 42 16</inkml:trace>
  <inkml:trace contextRef="#ctx0" brushRef="#br0" timeOffset="-200336.72">15418 7039 420 0,'0'0'137'0,"0"0"-22"0,0 0 11 0,0 0-20 16,0 0-4-16,0 0 4 0,0 0-6 0,0 0-6 0,0 0 1 15,0 0-18-15,0 0-13 0,0 0 8 16,0 0 4-16,0 0-12 0,0 0 5 0,0 0 5 0,0 0-10 16,0 0-3-16,0 0 10 0,0 0-11 15,0 0 16-15,0 0-12 0,0 0-2 0,0 0-6 0,0 0 5 16,0 0-1-16,0 0-6 0,0 0-1 15,0 0-6-15,0 0-2 0,0 0-1 0,0 0 2 0,0 0 1 16,0 0 1-16,0 0-2 0,0 0 3 16,0 0-5-16,0 0-1 0,0 0-1 0,0 0-6 0,0 0 5 15,0 0-1-15,0 0-3 0,0 0 4 0,0 0-3 0,0 0 0 16,0 0-5-16,0 0-3 0,0 0-3 16,0 0-1-16,0 0 1 0,0 0-6 0,26-7-1 0,-26 7 1 15,0 0-1-15,0 0-3 0,0 0 0 16,0 0 0-16,0 0 4 0,0 0 0 0,0 0 2 0,0 0 3 15,0 0-2-15,0 0 1 0,0 0-3 16,0 0-2-16,0 0 7 0,0 0-1 0,0 0 1 0,0 0-3 16,0 0 1-16,-15-24-3 0,15 24-3 0,0 0 1 0,0 0-4 15,0 0 0-15,0 0 3 0,0 0-2 16,0 0 1-16,0 0-2 0,0 0 1 0,-8-13 0 0,8 13 0 16,0 0-1-16,0 0-2 0,0 0 4 15,0 0-5-15,0 0 6 0,0 0-4 0,0 0 0 0,0 0-5 16,0 0 1-16,0 0 1 0,0 0-4 15,0 0-2-15,0 0 1 0,0 0 0 0,0 0 0 0,0 0-4 16,-6-12 0-16,6 12-2 0,0 0 3 16,0 0-3-16,0 0 0 0,0 0 0 0,0 0-1 0,0 0 0 15,0 0-3-15,0 0 6 0,0 0-2 0,0 0-4 0,0 0 4 16,0 0-3-16,0 0 0 0,0 0 2 16,0 0 0-16,0 0 0 0,0 0 0 0,-12 37 0 0,12-37-2 15,0 0 1-15,0 20 6 0,0-20-5 16,-6 26 0-16,6-13 0 0,0-13 1 0,0 24-1 0,-2-9 1 15,2-15 0-15,-3 25 0 0,3-9 0 16,-3-2 0-16,0 9-1 0,0-6 0 0,0 7 2 0,3-4 1 16,-3-3-2-16,3-17-1 0,0 32 1 0,-3-18 0 0,3-14-3 15,0 27 3-15,0-12-2 0,0-15 2 16,0 25 1-16,0-11 1 0,0-14-3 0,0 24 3 0,0-9 0 16,0-15-1-16,-3 27 1 0,3-27-3 15,0 22 0-15,0-22 1 0,0 20 0 0,0-20-2 0,0 19 1 16,0-19 2-16,-2 22-2 0,2-22 1 15,0 20-1-15,0-20 2 0,-3 15-1 0,3-15 0 0,0 17-1 16,0-17 0-16,-3 20-2 0,3-20 5 16,0 19-3-16,0-19 0 0,0 0 0 0,-3 22 1 0,3-22 4 15,0 0-5-15,0 16-2 0,0-16 4 0,0 0 0 0,0 16 0 16,0-16-3-16,0 0-2 0,0 0-9 16,0 0-16-16,-3 19-14 0,3-19-18 0,0 0-26 0,0 0-51 15,0 0-43-15,0 0-54 0,0 0-154 16,0 0-550-16,0 0 22 0</inkml:trace>
  <inkml:trace contextRef="#ctx0" brushRef="#br0" timeOffset="-198676.31">15409 7017 403 0,'0'0'157'0,"0"0"-25"16,0 0-12-16,0 0-19 0,0 0-13 0,0 0 2 0,0 0 1 15,0 0-16-15,0 0-10 0,0 0 6 16,0 0 2-16,0 0-9 0,0 0 12 0,0 0-18 0,0 0 8 16,0 0 9-16,0 0-2 0,0 0-4 15,0 0-1-15,0 0-9 0,0 0 7 0,0 0-5 0,0 0 0 16,0 0-2-16,0 0 3 0,0 0-4 0,0 0-8 0,0 0 5 16,0 0 1-16,23 23-4 0,-23-23 1 15,0 0-2-15,0 0-3 0,0 0-5 0,0 0-2 0,0 0 3 16,12 9-6-16,-12-9-2 0,0 0-1 15,0 0 2-15,0 0-7 0,11 8 0 0,-11-8-5 0,0 0 3 16,0 0-5-16,12 12 3 0,-12-12-3 16,0 0-2-16,8 12 0 0,-8-12-1 0,9 7-2 0,-9-7-4 15,9 10 3-15,-9-10 1 0,11 10-1 0,-11-10-4 0,12 12 0 0,-3-7 0 16,-9-5-2-16,20 17 0 16,-11-13-4-16,-9-4 5 0,20 15-1 0,-20-15-2 0,17 12-1 15,-17-12 0-15,12 12 0 0,-12-12-2 16,17 15-1-16,-8-7 4 0,-9-8-2 0,17 12 3 0,-17-12-7 15,14 16 1-15,-14-16 1 0,18 12 0 16,-7-6 2-16,-11-6-7 0,18 12 5 0,-18-12-4 0,20 12 0 16,-20-12 1-16,17 10 0 0,-17-10 7 15,18 9-7-15,-18-9 2 0,17 11 0 0,-17-11-8 0,14 7 7 16,-14-7-1-16,0 0 4 0,15 10-4 0,-15-10-1 0,0 0 1 0,11 7 2 16,-11-7 0-16,0 0 2 15,0 0-4-15,18 10 1 0,-18-10-1 0,0 0-1 0,0 0 1 16,0 0 0-16,0 0-2 0,17 10 3 15,-17-10-2-15,0 0-1 0,0 0 2 0,0 0-4 0,15 10-3 16,-15-10 6-16,0 0 2 0,0 0-3 16,11 7 1-16,-11-7-1 0,0 0 0 0,0 0 0 0,17 8 3 15,-17-8 0-15,0 0 1 0,0 0 2 0,18 5-5 0,-18-5 0 0,0 0 0 16,0 0 0-16,0 0 4 16,14 11-4-16,-14-11-1 0,0 0 2 0,0 0-3 0,0 0 1 0,0 0 1 15,18 8-1-15,-18-8 1 16,0 0 0-16,0 0 2 0,0 0-5 0,14 4 2 0,-14-4 5 15,0 0-5-15,0 0 3 0,0 0-3 16,0 0 3-16,14 6-3 0,-14-6 1 0,0 0 4 0,0 0-4 16,0 0 6-16,0 0 4 0,0 0 2 15,0 0 2-15,12 5 0 0,-12-5-1 0,0 0 1 0,0 0-3 16,0 0 2-16,0 0-3 0,0 0-2 0,0 0 2 0,0 0-3 0,0 0-2 16,0 0-1-16,0 0-3 15,0 0 1-15,0 0 0 0,0 0 2 0,0 0-1 0,0 0-2 0,0 0 2 16,0 0-3-16,0 0 1 15,0 0-2-15,0 0 2 0,0 0-5 0,0 0 3 0,0 0-1 16,0 0 1-16,0 0-2 0,0 0 4 16,0 0-4-16,0 0 2 0,0 0-2 0,0 0 1 0,0 0-1 15,0 0 1-15,0 0-2 0,0 0 1 0,0 0-1 0,0 0 2 0,0 0 1 16,0 0-1-16,-38-29 1 16,38 29 0-16,0 0-2 0,0 0 1 0,0 0 0 0,0 0 1 0,-31 3 2 15,31-3-4-15,0 0 2 16,0 0 0-16,-23 8-2 0,23-8 3 0,-26 7-2 0,26-7 3 0,-15 6-1 15,15-6-2-15,-23 10 4 16,23-10-5-16,-23 7-1 0,23-7 4 0,-20 8 0 0,8 0-1 16,12-8 1-16,-20 11-2 0,20-11 1 15,-23 12-1-15,14-9 2 0,9-3 3 0,-23 10-3 0,11-4 2 16,12-6 0-16,-20 10-3 0,6-5 1 0,14-5-1 0,-18 8 0 0,10 1 3 16,8-9 0-16,-18 7 2 15,18-7-4-15,-17 8-1 0,17-8 0 0,-17 10 0 0,17-10 2 0,-21 7 0 16,21-7-2-16,-20 5-2 15,9 0 2-15,11-5 0 0,-21 7 2 0,10-2 4 0,11-5-4 0,-18 7 1 16,18-7-1-16,-17 4 2 16,17-4-1-16,-11 8-2 0,11-8 1 0,0 0-1 0,-15 4 0 15,15-4 3-15,0 0-3 0,0 0 0 0,-14 6-2 0,14-6 0 0,0 0-2 16,0 0 3-16,-15 8 0 16,15-8 3-16,0 0-3 0,0 0 2 0,-11 9 0 0,11-9-2 0,0 0 3 15,-9 8-2-15,9-8-2 16,0 0 0-16,0 0-1 0,-12 12 7 0,12-12-6 0,0 0 1 0,0 0 2 15,-11 10-2-15,11-10 5 16,0 0-3-16,0 0-4 0,-9 7 3 0,9-7-1 0,0 0 0 0,0 0 2 16,0 0-1-16,-11 10-1 15,11-10 1-15,0 0 1 0,0 0 0 0,0 0-3 0,0 0 2 16,-9 11 1-16,9-11-1 0,0 0 1 0,0 0 5 0,0 0 3 0,0 0 2 16,0 0 3-16,0 0-4 15,0 0 2-15,-12 8-4 0,12-8 2 0,0 0-1 0,0 0-2 0,0 0-4 16,0 0-16-16,0 0-17 15,0 0-28-15,0 0-39 0,0 0-46 0,0 0-56 0,0 0-178 0,0 0-535 16,0 0 29-16</inkml:trace>
  <inkml:trace contextRef="#ctx0" brushRef="#br0" timeOffset="-197686.28">15987 6900 439 0,'0'0'196'0,"0"0"-28"15,0 0 30-15,0 0-29 0,0 0-7 0,0 0-5 0,0 0-19 16,0 0-7-16,0 0-14 15,0 0-3-15,0 0-19 0,0 0 2 0,0 0-10 0,0 0-8 0,0 0-11 16,3-16-8-16,-3 16-10 16,0 0-2-16,0 0-8 0,0 0 1 0,0 0-7 0,0 0 1 0,0 0-12 15,0 0 6-15,0 0-2 0,0 0 0 0,0 0-12 0,0 0 2 16,0 0-7-16,0 0 6 0,0 0-7 16,0 0 9-16,0 0-5 0,0 0 4 0,0 0-2 0,0 0 5 15,0 0-10-15,0 0 7 16,-3 51-9-16,3-51 4 0,0 24 0 0,0-9 5 0,0-15-3 0,-6 26-3 15,6-26 4-15,3 39-4 16,-6-17-3-16,3 0 4 0,-3-1-5 0,3 5 6 0,0-9 2 0,0 8-3 16,0-25-1-16,0 36 4 15,0-20-4-15,0-16-2 0,-3 28-5 0,6-4 4 0,-6-4-9 0,3-20 7 16,0 31 2-16,3-8-1 0,-3-23-3 0,-3 31 2 0,1-16 5 16,2-15-7-16,-3 20 6 0,3-20-5 15,0 0 2-15,0 31-1 0,0-31 3 0,3 20-4 0,-3-20 0 16,0 0-6-16,0 22 6 15,0-22 1-15,0 0-1 0,0 24-4 0,0-24 2 0,0 16 2 0,0-16-4 16,0 0 4-16,0 26-4 16,0-26 2-16,0 0-3 0,2 17 6 0,-2-17-4 0,0 0 0 0,0 23-4 15,0-23 2-15,0 18 2 0,0-18-6 0,3 18 5 0,-3-18 5 16,0 17-4-16,0-17-3 0,0 0 2 16,0 25 3-16,0-25-3 0,3 15 5 0,-3-15-6 0,0 0 0 15,0 21 2-15,0-21-1 16,3 13-2-16,-3-13 1 0,0 0 5 0,3 24-10 0,-3-24 0 0,-3 20 4 15,3-20 2-15,3 14 5 16,-3-14-2-16,0 0 0 0,3 22-5 0,-3-22 1 0,0 19 3 0,0-19 0 16,3 15 3-16,-3-15-6 15,0 0 2-15,3 20 2 0,-3-20 1 0,0 0 6 0,3 16-5 0,-3-16 1 16,0 0 1-16,3 15 2 0,-3-15-4 0,0 0 8 0,0 0-4 16,0 0-1-16,2 17 5 15,-2-17-7-15,0 0 0 0,0 0-1 0,0 0 1 0,0 0 2 0,0 0-9 16,0 0-7-16,0 0-36 15,0 0-49-15,0 0-83 0,0 0-173 0,0 0-480 0,0 0 35 0</inkml:trace>
  <inkml:trace contextRef="#ctx0" brushRef="#br0" timeOffset="-196635.85">14444 8158 566 0,'0'0'267'0,"0"0"-33"0,0 0-24 0,0 0-18 0,0 0-27 16,0 0-11-16,0 0-11 0,49-9-8 0,-38 6-20 0,4 0-2 16,11-1-18-16,-3-7-12 0,-3 7-3 15,6-3-14-15,0 3-5 0,-3-4-8 0,0 6-6 0,-5-4-1 16,-4 2-7-16,4 2-7 0,-4-1-5 15,0-2 4-15,1 5-4 0,2-2-11 0,-5-1-5 0,-12 3-16 16,26-4-17-16,-26 4-29 0,20-1-15 16,-20 1-8-16,0 0-18 0,17-3-9 0,-17 3-3 0,0 0-9 15,0 0-27-15,12 3-104 0,-12-3-321 16,0 0 47-16</inkml:trace>
  <inkml:trace contextRef="#ctx0" brushRef="#br0" timeOffset="-196385.74">14718 8115 661 0,'0'0'252'0,"0"0"-14"0,0 0-31 16,0 0-21-16,-14 2-16 0,14-2-23 15,0 0-16-15,0 0-17 0,0 0-23 0,0 0-1 0,0 0 2 16,-3 17-11-16,3-17-4 0,0 0 1 0,0 21 5 0,0-21-6 16,-3 27-8-16,3-14-7 0,0 12 0 15,3-1-8-15,-3-2-6 0,0 0-2 0,3 3-2 0,-6-1-4 16,0 1-8-16,3-1-3 0,3-2-2 15,-6 2 0-15,6 0-4 0,-6-6-2 0,3-1-4 0,3 0 0 16,-3-17-10-16,0 25-9 0,0-25-32 16,0 20-17-16,0-20-26 0,0 23-30 0,0-23-23 0,-3 13-13 15,3-13-15-15,0 0-135 0,0 0-398 16,0 17 46-16</inkml:trace>
  <inkml:trace contextRef="#ctx0" brushRef="#br0" timeOffset="-196135.77">14591 8586 656 0,'0'0'267'0,"0"0"-33"0,0 0-11 15,0 0-6-15,-12-7-17 0,12 7-22 0,0 0-17 0,0 0-16 16,0 0-15-16,0 0-7 0,0 0-1 0,0 0-8 0,0 0 0 16,0 0-9-16,0 0-9 0,0 0-10 15,50 0-13-15,-50 0 5 0,29 0-11 0,-1 0-12 0,-2 0-1 16,0 0-5-16,0 0-8 0,-5 0-2 15,5-3-6-15,-3 3-3 0,-3 0-4 0,-3-4-2 0,4 3-7 16,-21 1-4-16,26 0-15 0,-9 0-13 16,-17 0-5-16,26-2-23 0,-26 2-11 0,23-2-12 0,-23 2-29 15,20-7-23-15,-20 7-36 0,15-3-21 16,-15 3-152-16,11-8-451 0,-11 8 42 0</inkml:trace>
  <inkml:trace contextRef="#ctx0" brushRef="#br0" timeOffset="-195375.84">15345 8369 566 0,'24'-3'279'0,"-24"3"-50"15,0 0-20-15,0 0-23 0,0 0-20 0,0 0-35 0,0 0-12 16,0 0-21-16,0 0-5 0,5-7-11 15,-5 7-10-15,0 0-9 0,0 0-4 0,0 0-13 0,0 0-3 16,0 0-18-16,0 0 31 0,0 0-28 16,0 0-1-16,-20-32-3 0,20 32-2 0,-11-7-3 0,11 7 2 15,-21-7-2-15,21 7-7 0,-17-10-1 16,17 10 4-16,-20-5 1 0,20 5-3 0,-23-5-3 0,23 5 10 16,-24 0-2-16,24 0 6 0,-26 1-7 0,26-1 3 0,-28 4-2 15,13-2-4-15,15-2 0 0,-26 10 0 16,15-7 2-16,-4 5-3 0,15-8-3 0,-23 12 0 0,11-1-9 15,1-1 13-15,-1-2-13 0,4 4 5 16,-4-3 2-16,3 2-4 0,1 1 3 0,2 0-1 0,6-12 1 16,-9 22-2-16,3-6-2 0,6-16 10 15,-2 23-12-15,2-23 4 0,0 17 2 0,0-17-4 0,0 18 3 16,0-18-2-16,0 0 2 0,5 19 0 0,-5-19-1 0,9 10 1 16,-9-10-3-16,0 0 3 0,14 6-5 15,-14-6-8-15,0 0-17 0,26-2-7 0,-26 2-7 0,0 0-7 16,35-15-5-16,-20 8-4 0,5-5-1 15,0-6-5-15,-3 2-4 0,1-4-4 0,-1-2-11 0,-2-5 2 16,8-9-3-16,-6 1 10 0,-5 7-7 16,-1 0-1-16,-2 1 4 0,5-12 6 0,-2 5-3 0,-6 3 21 15,2 7-1-15,-5-1 6 0,3-4 12 16,0 8 2-16,0 2 15 0,-4-3 6 0,1 2 1 0,-3 20 13 16,3-31 27-16,-3 31-9 0,3-26 17 0,-3 26-3 0,-3-20 15 15,3 20-2-15,-3-20 3 0,3 20 9 16,0 0 5-16,0-24 5 0,0 24-7 0,0 0-9 0,0 0 1 15,-5-21-7-15,5 21-8 0,0 0 6 16,0 0-2-16,-6-12-14 0,6 12 5 0,0 0-6 0,0 0-12 16,0 0 6-16,0 0 2 0,0 0-6 15,0 0-2-15,0 0 8 0,0 0-1 0,0 0 0 0,-20 33-4 16,20-33-2-16,-3 24-7 0,0-11 0 0,0 10 2 0,3 0 10 16,-3 1-10-16,0 0-1 0,0 1-2 15,3 2 1-15,-3 2 1 0,0-4-3 0,3 3-3 0,0-1 4 16,0-2-6-16,0 2 0 0,3-3 4 15,3 0-8-15,-3-4 5 0,0-1-3 0,-3-6 2 0,0-13 1 16,6 29-1-16,-1-17 2 0,1-1 1 16,0 3-4-16,-6-14-1 0,9 17 1 0,-9-17-15 0,14 19-12 15,-14-19-14-15,15 13-27 0,-15-13-19 16,14 10-25-16,-14-10-17 0,20 9-37 0,-11-6-105 0,-9-3-358 16,0 0 46-16</inkml:trace>
  <inkml:trace contextRef="#ctx0" brushRef="#br0" timeOffset="-194865.74">15603 8381 426 0,'0'0'282'0,"0"0"-55"0,23-6-48 0,-23 6 0 16,20-1-32-16,-20 1-24 15,23-7-13-15,-23 7-2 0,23-5-22 0,-23 5-13 0,23-6-5 16,-23 6-3-16,21-8-4 0,-21 8-8 16,14-9-3-16,-14 9-19 0,15-10 8 0,-15 10-10 0,0 0-2 15,14-14 2-15,-14 14-16 0,0 0 15 16,12-15-6-16,-12 15-14 0,0 0 12 0,5-17-6 0,-5 17-6 16,0 0-7-16,0 0 17 0,3-19-16 0,-3 19 6 0,0 0 0 0,0 0-5 15,0 0 0-15,0 0 10 16,-8-25-8-16,8 25 5 0,0 0-5 0,0 0 3 0,-15-15-1 0,15 15 12 15,0 0-1-15,-20-4 3 16,20 4 4-16,0 0 1 0,-20-3 1 0,20 3 0 0,0 0-2 16,-21 1 6-16,21-1-2 0,0 0-6 15,-23 2 1-15,23-2 7 0,-14 8-9 0,14-8 3 0,-9 8 2 16,9-8 4-16,-11 15-9 0,5-5-1 0,6-10 3 0,-12 15-5 0,12-15 0 16,-3 17 1-16,3-17-3 15,0 22-1-15,0-22 0 0,0 0 0 0,9 32-8 0,-9-32 8 0,12 19-3 16,-12-19-2-16,8 18-7 15,1-8 5-15,-9-10-1 0,11 16 1 0,-11-16-4 0,18 17 2 0,-10-12-6 16,-8-5-2-16,24 15-3 16,-13-9-14-16,-11-6-9 0,20 6-14 0,-20-6-21 0,24 5-14 15,-24-5-11-15,28 0-11 0,-28 0-3 16,26 0-10-16,-11-4-6 0,2 3-8 0,9-5 2 0,0 2-13 16,-6-1 3-16,-2 1-88 0,-1 1-292 0,1-4 49 0</inkml:trace>
  <inkml:trace contextRef="#ctx0" brushRef="#br0" timeOffset="-193845.85">16247 8264 586 0,'0'0'182'0,"6"-20"-24"16,-6 20-12-16,0 0-2 0,0 0-6 0,0 0-12 0,0 0-9 0,0 0-9 16,0 0-8-16,0 0-23 15,-9-24 0-15,9 24-3 0,0 0 6 0,0 0 4 0,-14-5-2 0,14 5 2 16,0 0 2-16,-20-3-9 15,20 3 2-15,0 0-7 0,-29-2-1 0,29 2-4 0,0 0-4 0,-26 2-8 16,26-2 1-16,-23 5-7 16,23-5-8-16,-24 3-4 0,24-3-2 0,-20 4-7 0,20-4 3 0,-17 8-7 15,5-6 1-15,12-2-6 16,-17 12 1-16,17-12-2 0,-14 15 4 0,8-9-9 0,6-6 3 16,-12 18 1-16,12-18-2 0,-11 18-1 0,5-8-3 0,6-10-3 0,-3 20 4 15,3-20-4-15,-6 21 1 16,6-21-3-16,-3 20-1 0,3-20 1 0,0 16 1 0,0-16-1 0,0 18 0 15,0-18 2-15,6 17 2 16,-6-17-7-16,0 0-1 0,3 15 0 0,-3-15-5 0,0 0 2 0,9 16-2 16,-9-16-2-16,0 0-7 15,11 8-5-15,-11-8 0 0,0 0-6 0,12 7-4 0,-12-7-11 0,0 0-3 16,17 0-10-16,-17 0-7 0,0 0 3 0,0 0-18 0,41-5 4 16,-41 5-13-16,20-10 8 15,-20 10-2-15,20-12 7 0,-20 12-1 0,17-14-4 0,-5 4 1 0,-3 3 5 16,-4-4 19-16,-5 11-8 15,18-21 5-15,-13 11-1 0,1-1 11 0,-6 11 9 0,15-21 16 0,-15 21 8 16,8-18 4-16,-8 18 26 16,6-16 9-16,-6 16 1 0,6-11 9 0,-6 11 6 0,0 0 15 0,9-15-3 15,-9 15 8-15,0 0 0 16,3-13-2-16,-3 13-2 0,0 0-8 0,0 0 1 0,0 0 3 16,0 0-12-16,5-15 2 0,-5 15-6 0,0 0-4 0,0 0-2 0,0 0-5 15,0 0-2-15,0 0 3 16,0 0-7-16,0 0 0 0,0 0-5 0,0 0 2 0,0 0 0 0,0 0 0 15,0 0-6-15,0 0 4 16,0 0-5-16,0 0-1 0,0 0 3 0,0 0-5 0,-8 52 1 0,8-52-5 16,8 22 3-16,-2-10 1 15,0 2-9-15,-6-14 4 0,11 23 0 0,-5-14 0 0,3 2 3 0,0 1-1 16,2-1-2-16,-5 1 1 0,5-1-4 0,1-2 1 0,0 1-1 16,-4-2 0-16,4 1 2 15,-1 1-4-15,-11-10-2 0,21 13 3 0,-10-9-1 0,1 3 0 0,-12-7-5 16,23 8-3-16,-23-8-14 15,23 2 0-15,-23-2-6 0,23-2-6 0,-23 2-5 0,23-10 4 0,-11 5-2 16,-1-3-13-16,-2-1-3 16,-9 9-2-16,23-30-14 0,-11 7 2 0,-4 3-8 0,1-7 1 0,-3 0 6 15,0-3-3-15,5-16 5 16,-8 2 13-16,3 0 4 0,0 0-2 0,-4 10 15 0,4 0-5 16,0 7 8-16,3 2 16 0,-6-2 5 0,2 4 7 0,1 3 7 0,-3 0 18 15,0 5 6-15,0-3 5 16,-3 18 15-16,3-27 16 0,0 15-6 0,-3 12 7 0,2-18 7 0,-2 18 1 15,0-20-2-15,0 20-2 16,0 0 3-16,3-20-3 0,-3 20 3 0,0 0-11 0,0 0-2 0,0-19-5 16,0 19-8-16,0 0-3 15,0 0-6-15,0 0-1 0,0 0-7 0,0 0 1 0,-5-15-9 0,5 15 0 16,0 0-4-16,0 0 0 0,0 0-6 0,0 0 6 0,0 0-6 16,0 0 6-16,-29 32-6 15,23-20 1-15,0-2 4 0,0 12-1 0,1 2 0 0,-4 3-2 0,6-4 0 16,0 3-2-16,-3-1-3 15,3 5 7-15,1-1-7 0,2 15 1 0,-6-8 1 0,6-6-1 0,-3-3 1 16,3 4-2-16,3-8-2 16,-3 6 0-16,6-3 0 0,-6 3 0 0,5-2 1 0,-2 0-1 0,3-2 0 15,0 1-3-15,0-3 2 16,5-3 2-16,-5-1-3 0,5-3-5 0,1-3-9 0,2 9-20 0,1-9-26 16,5 3-36-16,-2-4-55 0,-4-1-62 0,0-2-158 0,1-5-513 15,-15-4 30-15</inkml:trace>
  <inkml:trace contextRef="#ctx0" brushRef="#br0" timeOffset="-192345.75">15053 8992 602 0,'0'0'264'0,"0"0"-41"0,0 0-38 0,0 0-14 0,0 0-22 16,0 0-22-16,0 0-10 0,0 0-5 15,0 0-9-15,0 0-16 0,0 0 2 0,0 0-7 0,-34-10-8 16,34 10 5-16,-20 3-11 0,20-3-12 15,-29 7-2-15,17-5 1 0,-2 1-10 0,-1-1 6 0,-2 3-6 16,2 0-10-16,1-2-8 0,0 4 1 16,-1 0 2-16,1-2-4 0,2 3-17 0,-2 1 12 0,2-2-1 15,0 0-1-15,1 2-6 0,2-2 2 16,-2 1-4-16,2 0 4 0,0-1-6 0,4 5 1 0,-4-3-6 16,9-9 3-16,-3 21 4 0,3-21 2 0,-6 16-3 0,6-5 5 15,0-11-1-15,6 15-3 0,-6-15-2 16,6 12 2-16,-6-12 1 0,17 12-7 0,-8-6 6 0,-9-6 1 15,23 10 0-15,-12-6-5 0,7-2-5 16,-4 0 2-16,1-2-4 0,-15 0-6 0,29-2-3 0,-15-4-11 16,-14 6 0-16,29-1-4 0,-15-6-5 15,1 4-7-15,-1-6-4 0,7-2-4 0,-4 0 3 0,-3-2-3 16,-5 1 3-16,0 3-6 0,-1-4-8 0,1-1 0 0,3-4 1 16,-1-11-2-16,-2 7-13 0,-3-3 0 15,-3-2 12-15,-1-3-5 0,1 0-45 0,0 1 25 0,-3 2-7 16,3 0 5-16,-3-1 8 0,0 4 9 15,3-1 7-15,-3 4 15 0,0 1 12 0,0 5 21 0,0 1-3 16,0 2 27-16,0 12 10 0,0-26 4 16,0 26-5-16,-3-20 8 0,3 12-2 0,0 8 7 0,0-17-6 15,0 17 14-15,-3-13-11 0,3 13 2 16,0 0-10-16,-3-20 15 0,3 20-5 0,0 0-9 0,-3-13 9 16,3 13 0-16,0 0 1 0,-2-11 3 0,2 11-2 0,0 0-5 15,0 0-4-15,0 0 0 0,0 0 0 16,-6-12-7-16,6 12 0 0,0 0-5 0,0 0 20 0,0 0-7 15,0 0-5-15,0 0 3 0,0 0-3 16,0 0 3-16,0 0 3 0,-9 29-2 0,6-16 11 0,3 2-1 16,-6-1-4-16,3 9-4 0,3 0 4 15,0 0-4-15,-5 3 1 0,5-1 3 0,-3-2-12 0,3 3 2 16,0-1-3-16,-3 1-1 0,0 2 3 0,3-5 2 0,3-1-11 16,-3 2-1-16,6 0 3 0,-1-1 0 15,-2-6-3-15,3 0 0 0,3 6 0 0,-3-7-1 0,-1-1-3 16,1-3 2-16,0-1-2 0,0 3-2 15,-6-14-2-15,14 20 2 0,-8-10 1 0,-6-10-1 0,14 16-3 16,-5-10 0-16,-9-6-16 0,20 11 4 16,-11-8-15-16,-9-3-9 0,23 6-6 0,-23-6-3 0,23 0 4 15,-23 0-8-15,26-4-3 0,-14-1-11 16,-12 5 17-16,29-7-8 0,-18 0-1 0,1 2 4 0,2-3-2 16,-2-1 3-16,-1 2 6 0,1-4 12 0,0 2-9 0,-4-1 8 15,10-7 8-15,-1-1 2 0,-3 6-4 16,-5 0 2-16,3 0 13 0,-4 2 5 0,1-1 6 0,-9 11 10 15,17-13 7-15,-11 6 11 0,-6 7 9 16,12-14 6-16,-12 14 4 0,14-15 14 0,-14 15-8 0,9-13 2 16,-9 13 12-16,8-10-4 0,-8 10-5 15,0 0 4-15,9-12-2 0,-9 12-3 0,0 0-1 0,0 0-4 16,9-12-10-16,-9 12-2 0,0 0-3 0,0 0-9 0,0 0-4 16,0 0 4-16,0 0-5 0,0 0-5 15,0 0 3-15,0 0 0 0,0 0-2 0,0 0-1 0,0 0-4 16,0 0 7-16,0 0 5 0,0 0 0 15,11 29-5-15,-11-29 1 0,-3 24-4 0,3-24 0 0,3 23 0 16,-3-23-2-16,-3 20-5 0,3-20 5 16,6 22-8-16,-3-10 2 0,-3-12 0 0,3 24-2 0,3-12 1 15,-6-12 0-15,6 22-3 0,-6-22-3 16,5 13-2-16,-5-13-11 0,6 14-16 0,-6-14-13 0,0 0-19 16,12 13-22-16,-12-13-24 0,0 0-34 0,14 7-25 0,-14-7-34 15,0 0-130-15,0 0-445 0,0 0 39 16</inkml:trace>
  <inkml:trace contextRef="#ctx0" brushRef="#br0" timeOffset="-192025.79">15582 8684 417 0,'0'0'307'16,"0"0"-45"-16,0 0-35 0,0 0-33 16,0 0-29-16,0 0-13 0,-8 24-16 0,8-24-13 0,0 0-9 15,0 0-9-15,0 0-13 0,8 27-1 16,-8-27-4-16,0 0-3 0,6 11-6 0,-6-11-1 0,0 0 0 16,9 14-3-16,-9-14-14 0,0 0 0 0,0 0-11 0,0 0-2 15,11 5-9-15,-11-5 0 0,0 0-8 16,0 0 0-16,0 0-7 0,0 0-11 0,0 0-12 0,0 0-9 15,0 0-9-15,0 0-13 0,0 0-14 16,0 0-5-16,15-25-22 0,-15 25-18 0,0 0-11 0,0 0-12 16,0 0-17-16,0 0-17 0,0 0-7 15,0 0-95-15,0 0-330 0,0 0 48 0</inkml:trace>
  <inkml:trace contextRef="#ctx0" brushRef="#br0" timeOffset="-191575.83">15871 8881 626 0,'0'0'329'0,"0"0"-48"16,0 0-33-16,0 0-33 0,0 0-8 0,0 0-20 0,0 0-13 15,0 0-20-15,-14 33-18 0,14-33-7 16,-6 12-13-16,6-12-12 0,-11 17-2 0,5-7-10 0,6-10-13 15,-9 21-6-15,6-10-7 0,3-11-11 16,-3 26-1-16,1-14-6 0,2-12-5 0,-3 21-1 0,3-21-9 16,0 23-4-16,0-23 1 0,5 15-1 15,-5-15-5-15,12 19-4 0,-6-11 3 0,-6-8-4 0,14 10-4 16,-5-7 4-16,-9-3-5 0,23 10 1 0,-14-3-2 0,-9-7-2 0,23 0-1 16,-23 0-2-16,23 0-3 15,-23 0 3-15,0 0 1 0,26-11-1 0,-26 11-3 0,14-7-1 16,-14 7-1-16,9-8-2 0,-9 8-5 15,6-12 4-15,-6 12-1 0,0 0-3 0,-3-28-11 0,3 28 0 16,-15-23 3-16,7 12-8 0,-10-5 8 16,7 2-7-16,-1-1 5 0,1 6-4 0,-1 1 1 0,12 8-2 15,-20-12-2-15,8 5 0 0,12 7-6 16,-14-8-4-16,14 8 1 0,0 0-4 0,-17-7 7 0,17 7-9 16,0 0-10-16,0 0-9 0,0 0 1 0,0 0-20 0,0 0-14 0,0 0-17 15,0 0-18-15,0 0-25 16,0 0-17-16,0 0-123 0,37 25-394 0,-37-25 47 0</inkml:trace>
  <inkml:trace contextRef="#ctx0" brushRef="#br0" timeOffset="-190585.94">16429 8958 626 0,'0'0'217'0,"0"0"-23"0,0 0-18 0,0 0-12 0,0 0 1 16,0 0-5-16,0 0-8 0,-23-25-17 16,23 25-8-16,-14-5-11 0,14 5-1 0,-18-5-4 0,7 1-12 15,11 4-1-15,-23 0-4 0,11-3-3 16,12 3-2-16,-20-2-10 0,20 2-8 0,-15 5-6 0,15-5-8 16,-17 4-4-16,17-4-3 0,-20 8-7 0,11-4-7 0,9-4-2 0,-20 15 3 15,11-9-6-15,6 1 0 16,3-7-6-16,-17 19-3 0,14-11-1 0,3-8-4 0,-9 19-2 0,9-19 4 15,-2 19-4-15,2-19-1 16,0 0-1-16,2 22-3 0,-2-22-1 0,0 0 5 0,6 18-4 16,-6-18-2-16,6 10-1 0,-6-10-4 15,0 0-8-15,14 11-9 0,-14-11-9 0,12 3-5 0,-12-3-12 16,0 0-10-16,20 2-8 0,-20-2-3 0,0 0-2 0,0 0-8 0,32-16 3 16,-26 8-5-16,3-1-3 15,-1-2 6-15,-8 11 6 0,12-24 6 0,-6 2-4 0,-1 0 3 0,1-4 5 16,-3-1 1-16,0-1 7 15,0 1-6-15,-3-4 18 0,3 3 0 0,-3 2 9 0,3-1 8 16,-3-2-1-16,2 2 5 0,1 0 12 16,-6 1 8-16,1 1 12 0,4 3 9 0,-4 2 14 0,4 5 3 15,-2 1 14-15,0 14 2 0,-2-20 10 16,2 20-2-16,0-19 11 0,0 19-1 0,0-17-2 0,0 17 1 16,0 0-13-16,0-18-10 0,0 18-7 0,0 0-5 0,0 0-1 0,-3-9-10 15,3 9-2-15,0 0-4 16,0 0 5-16,0 0 2 0,0 0-5 0,0 0-2 0,0 0 2 0,-9 40-6 15,6-24 2-15,0 6 0 16,-3 2-2-16,4-1-1 0,-1 8-1 0,3-8-2 0,-6 4 3 16,6 1-7-16,-3-1-4 0,3-4 5 15,-3 3-5-15,3-4 3 0,-3 5-3 0,0-5 1 0,3 1-5 16,0-2 3-16,6-1 0 0,-3-1 0 0,0-4-3 0,3-2 2 0,-1-1-2 16,1 0 0-16,-6-12-5 15,12 19-2-15,-6-7-8 0,-6-12-12 0,14 17-7 0,-8-9-9 0,-6-8-7 16,11 12-1-16,1-5-12 15,-12-7-4-15,14 6-8 0,-14-6-4 0,15 4 5 0,-15-4-6 0,23 5 3 16,-23-5 4-16,26 0 4 16,-26 0 8-16,26-5-3 0,-12 3-3 0,4-1 5 0,-18 3 1 15,29-8 12-15,-15 5 7 0,-2-1 0 16,5-3 4-16,-17 7-2 0,26-9 5 0,-12 6 10 0,-14 3 2 16,26-7 6-16,-14 1-5 0,2 4 15 0,-14 2 0 0,27-10 5 0,-19 8 4 15,-8 2 5-15,26-8 3 16,-14 4 2-16,-12 4 0 0,20-12-5 0,-8 10 4 0,-12 2 8 0,23-12-7 15,-15 11-1-15,-8 1-4 16,15-12-2-16,-15 12 2 0,14-8 2 0,-14 8-6 0,9-9 3 0,-9 9-1 16,0 0-4-16,11-17 4 15,-11 17-8-15,6-8 13 0,-6 8-5 0,0 0-2 0,3-12 8 16,-3 12-1-16,0 0 0 0,0 0 2 0,0 0 3 0,0 0 4 0,0 0 2 16,-11-23 9-16,11 23 8 15,0 0 1-15,0 0 2 0,-21-4 0 0,21 4 0 0,0 0-1 0,-20 1-6 16,20-1 11-16,0 0-3 15,-32 11-7-15,24-4-2 0,-4 1-1 0,12-8-3 0,-17 15-1 0,14-10-3 16,3-5 6-16,-15 20-4 16,13-9 2-16,2-11-5 0,-6 22-2 0,3-10-1 0,3-12 4 0,0 20-5 15,0-20 0-15,3 19 0 16,-3-19 1-16,11 18-5 0,-5-11 2 0,-6-7-4 0,20 17-1 16,-8-12-3-16,14 7-1 0,-6-7-1 0,6-3-11 0,6 5-9 0,-6-3-31 15,6-4-34-15,0 0-46 16,-1 0-56-16,4-4-225 0,-6 1-572 0,3-1 21 0</inkml:trace>
  <inkml:trace contextRef="#ctx0" brushRef="#br0" timeOffset="-180640.75">15597 7528 454 0,'0'0'73'0,"23"-3"-23"0,-23 3 4 16,17-4-7-16,-17 4-3 0,18-3 4 15,-18 3 4-15,17-9-12 0,-17 9-8 0,14-1 2 0,-14 1 2 16,0 0 10-16,0 0-12 0,0 0-1 16,18-4-8-16,-18 4 0 0,0 0-6 0,0 0-1 0,0 0 7 15,0 0-7-15,0 0 5 0,0 0-10 16,0 0 8-16,0 0-2 0,0 0-2 0,0 0-9 0,0 0-20 16,-49 14 22-16,49-14-2 0,-21 7 10 0,21-7-9 0,-20 3 9 15,9 4 1-15,11-7-3 0,-18 5 0 16,18-5 8-16,-17 7-5 0,17-7-5 0,-12 5-1 0,12-5 9 15,0 0 9-15,-17 4 19 0,17-4-15 16,0 0 16-16,0 0 5 0,0 0-5 0,-14 4-9 0,14-4-2 16,0 0 0-16,0 0-1 0,0 0-25 15,0 0 24-15,0 0-16 0,0 0 0 0,0 0-5 0,0 0-1 16,0 0-11-16,0 0 8 0,0 0 2 0,0 0-7 0,0 0-2 16,0 0-5-16,0 0 4 0,0 0-2 15,14-42 1-15,-14 42 0 0,0 0-4 0,12-12 1 0,-12 12-6 16,0 0 13-16,0 0-11 0,5-12 6 15,-5 12-11-15,0 0 8 0,0 0-9 0,0 0 5 0,0 0 13 16,0 0-4-16,0 0-1 0,0 0 5 16,0 0-9-16,0 0 0 0,0 0 0 0,0 0 7 0,0 0 0 15,-31-3 7-15,31 3 2 0,0 0 8 16,-32 10-10-16,32-10 12 0,-23 5 5 0,23-5-11 0,-15 3 2 16,15-3-11-16,-14 5 7 0,14-5-2 0,0 0 3 0,0 0-1 15,-20 7 8-15,20-7-10 0,0 0 5 16,0 0-4-16,0 0-5 0,0 0 2 0,0 0-8 0,0 0 12 15,0 0-1-15,0 0-3 0,0 0-10 16,0 0 1-16,0 0-1 0,-12-17-12 0,12 17 8 0,0 0 8 16,0 0-17-16,0 0 10 0,0 0-6 15,20-30 13-15,-20 30-6 0,0 0 1 0,6-15-11 0,-6 15 7 16,0 0-3-16,9-14 9 0,-9 14 4 0,0 0-18 0,0 0 8 16,5-10 5-16,-5 10-8 0,0 0-2 15,0 0 8-15,0 0-13 0,0 0 10 0,0 0 1 0,9-14-7 16,-9 14-1-16,0 0 9 0,0 0-6 15,0 0 5-15,0 0-1 0,0 0 1 0,0 0 0 0,0 0 2 16,0 0 2-16,0 0-6 0,0 0 0 16,0 0 5-16,0 0 5 0,0 0-1 0,0 0-2 0,0 0 2 15,0 0-2-15,0 0-8 0,0 0-1 16,-3-22 3-16,3 22 1 0,0 0 3 0,0 0-3 0,0 0-10 16,3-20 12-16,-3 20 0 0,0 0-4 0,3-14 12 0,-3 14-15 15,0 0 0-15,0 0 5 0,6-15 0 16,-6 15-3-16,0 0 6 0,0 0-15 0,0 0 4 0,6-15 5 15,-6 15-4-15,0 0 6 0,0 0-4 16,0 0 7-16,0 0-2 0,5-12-5 0,-5 12 2 0,0 0 15 16,0 0-16-16,0 0 2 0,0 0-4 15,12-10 7-15,-12 10-1 0,0 0 7 0,0 0-3 0,0 0-4 16,11-8 0-16,-11 8-2 0,0 0-1 0,0 0 7 0,0 0-7 16,0 0 1-16,0 0 4 0,0 0-4 15,0 0-15-15,12-9 16 0,-12 9-4 0,0 0 1 0,0 0-3 16,0 0 14-16,0 0-11 0,0 0 9 15,0 0-19-15,17-2 24 0,-17 2-5 0,0 0-7 0,0 0 0 16,0 0 1-16,0 0 0 0,0 0-8 16,32 7 9-16,-32-7 0 0,0 0-10 0,12 7 20 0,-12-7-10 15,0 0 0-15,14 5 3 0,-14-5 7 16,0 0-18-16,0 0 9 0,15 5 4 0,-15-5-6 0,0 0 0 16,0 0 1-16,14 7 0 0,-14-7 4 0,0 0 0 0,0 0 2 15,0 0 0-15,0 0 2 0,0 0-4 16,0 0 1-16,15 5 1 0,-15-5 10 0,0 0-8 0,0 0 1 15,0 0-1-15,0 0 0 0,0 0 1 16,0 0 0-16,0 0-2 0,0 0-7 0,0 0 4 0,0 0 3 16,0 0-6-16,0 0 7 0,0 0-4 15,0 0-7-15,-35-29 16 0,35 29-10 0,-9-7 8 0,9 7-7 16,-8-8-8-16,8 8 17 0,0 0 2 16,-12-8-9-16,12 8-5 0,0 0 2 0,-9-4 1 0,9 4-2 15,0 0 2-15,0 0-4 0,-8-12 12 0,8 12-7 0,0 0 1 16,-9-5 6-16,9 5 2 0,0 0-1 15,0 0-2-15,0 0-6 0,-6-14 8 0,6 14-9 0,0 0 5 16,0 0-12-16,0 0 3 0,0 0 10 16,-11-8-10-16,11 8 5 0,0 0-2 0,0 0 2 0,0 0-7 15,0 0 4-15,-6-10 1 0,6 10 1 16,0 0 1-16,0 0-5 0,0 0-9 0,0 0 9 0,0 0 10 16,0 0-9-16,0 0 7 0,-6-12-7 0,6 12 3 0,0 0-5 15,0 0-1-15,0 0 6 0,0 0-2 16,-6-10 3-16,6 10-10 0,0 0 12 0,0 0-6 0,0 0 1 15,0 0 3-15,0 0-1 0,0-15-4 16,0 15-4-16,0 0-1 0,0 0 9 0,0 0-6 0,0 0 0 16,0 0 0-16,0 0 5 0,-3-12-3 15,3 12 0-15,0 0 0 0,0 0-5 0,0 0 7 0,0 0 0 16,0 0-4-16,0 0-9 0,0 0 11 0,-3-17 4 0,3 17-5 16,0 0-1-16,0 0-2 0,0 0-3 15,0 0 4-15,0 0 3 0,0 0-2 0,3-16 0 0,-3 16 4 16,0 0-7-16,0 0 10 0,0 0-5 15,0 0-4-15,6-9-5 0,-6 9 1 0,0 0 4 0,0 0 3 16,0 0 2-16,0 0-5 0,0 0 3 16,9-7-5-16,-9 7 8 0,0 0-2 0,0 0-2 0,14-5 6 15,-14 5-4-15,0 0 2 0,0 0-2 16,0 0-2-16,0 0 2 0,15-2-6 0,-15 2 12 0,0 0-3 16,0 0 4-16,0 0-8 0,0 0 3 0,0 0 2 0,0 0 1 15,8-7-1-15,-8 7-1 0,0 0-6 16,0 0 2-16,0 0-3 0,0 0 4 0,0 0 0 0,0 0 8 15,12-5-15-15,-12 5 5 0,0 0-2 16,0 0-3-16,0 0 2 0,0 0-1 0,0 0 4 0,0 0-1 16,0 0-10-16,0 0 6 0,0 0 5 15,0 0 6-15,0 0-4 0,17 14 0 0,-17-14-4 0,0 0 4 16,0 0-8-16,6 21 18 0,-6-21-10 0,0 21 5 0,0-21-6 16,0 20-13-16,0-20 11 0,3 17 6 15,3-5 0-15,-6-12-1 0,0 17-4 0,0-17 2 0,0 20 2 16,0-20-4-16,0 0-2 0,0 20 4 15,0-20-8-15,0 0 22 0,3 16-15 0,-3-16 0 0,0 0-6 16,0 0 8-16,0 0 2 0,0 19-3 16,0-19-4-16,0 0 5 0,0 0-7 0,3 13 7 0,-3-13-1 15,0 0 0-15,0 0 4 0,0 0-1 16,0 0-6-16,2 17-3 0,-2-17 0 0,0 0 1 0,0 0 8 16,0 0-1-16,0 0-7 0,0 0 5 0,0 0 0 0,3 17 0 15,-3-17-1-15,0 0 2 0,0 0-1 16,0 0-1-16,0 0 4 0,0 0 2 0,0 0-5 0,0 0-7 15,0 0 3-15,18 2 3 0,-18-2-3 16,0 0 4-16,0 0-2 0,0 0-9 0,0 0 11 0,23 1 1 16,-23-1 2-16,0 0-3 0,0 0-3 15,0 0 1-15,20-1 3 0,-20 1-2 0,0 0-3 0,0 0 8 16,0 0-8-16,17 1 4 0,-17-1-3 0,0 0 5 0,0 0 3 16,0 0-5-16,0 0-4 0,0 0 10 15,0 0-8-15,23-2 2 0,-23 2-7 0,0 0 3 0,0 0 2 16,0 0 3-16,18-1-10 0,-18 1 14 15,0 0-10-15,0 0 2 0,0 0 2 0,0 0-1 0,20-2 0 16,-20 2 2-16,0 0 3 0,0 0 1 16,0 0-3-16,0 0-1 0,0 0 5 0,17-3 2 0,-17 3-11 15,0 0 17-15,0 0-13 0,0 0 6 16,0 0-6-16,0 0-5 0,18-4 6 0,-18 4 2 0,0 0 0 16,0 0-1-16,0 0-6 0,0 0 7 0,0 0-3 0,17-3-10 15,-17 3-5-15,0 0 20 0,0 0-7 16,0 0 3-16,0 0 0 0,17-5-6 0,-17 5 8 0,0 0 1 15,0 0 1-15,15-5-10 0,-15 5 7 16,0 0 1-16,0 0-8 0,17-5 0 0,-17 5 8 0,0 0-4 16,0 0-8-16,0 0 9 0,0 0-1 15,18-2-3-15,-18 2-3 0,0 0 13 0,0 0-5 0,0 0-9 16,0 0 1-16,14-5 7 0,-14 5 2 0,0 0-4 0,0 0-9 16,0 0 8-16,0 0-9 0,0 0 10 15,0 0-9-15,0 0 10 0,0 0 1 0,20-2-4 0,-20 2 8 16,0 0-4-16,0 0-8 0,0 0 4 15,0 0 8-15,0 0-5 0,0 0-2 0,0 0 2 0,0 0-2 16,0 0-5-16,0 0 12 0,0 0 3 16,0 0-5-16,0 0-3 0,0 0 4 0,0 0-6 0,0 0-5 15,-55 7 8-15,55-7-3 0,0 0 5 16,-23 5-8-16,23-5 4 0,-20 4-12 0,20-4 20 0,-14 4-6 16,14-4 4-16,0 0 0 0,-24 4-4 0,24-4-7 0,-20 2 10 15,20-2-1-15,0 0-6 0,-17 5 2 16,17-5-5-16,0 0 6 0,-18 3 5 0,18-3-15 0,0 0 9 15,0 0-1-15,-20 2 6 0,20-2-6 16,0 0 4-16,0 0-1 0,0 0 8 0,0 0-10 0,-17 3 8 16,17-3-16-16,0 0 14 0,0 0-10 15,0 0 8-15,0 0-9 0,0 0 10 0,-17 7-3 0,17-7-7 16,0 0 3-16,0 0 3 0,0 0-2 0,0 0 10 0,-12 7-9 16,12-7 1-16,0 0 5 0,0 0 8 15,0 0-15-15,-12 8 7 0,12-8-9 0,0 0 5 0,0 0-9 16,0 0 7-16,0 0-6 0,-11 10 10 15,11-10-1-15,0 0 2 0,0 0-7 0,0 0 9 0,-9 12-1 16,9-12-4-16,0 0-3 0,0 0 15 16,0 0-18-16,0 0 3 0,-8 12 10 0,8-12-11 0,0 0 13 15,0 0-8-15,0 0 5 0,0 0-4 16,-9 12-1-16,9-12 1 0,0 0-4 0,0 0 5 0,0 0-6 16,-12 9 10-16,12-9-12 0,0 0 13 0,0 0-15 0,0 0 11 15,-11 11-4-15,11-11 1 0,0 0-11 16,0 0 11-16,-12 9 3 0,12-9-4 0,0 0-5 0,0 0 5 15,0 0-5-15,-11 7 1 0,11-7 6 16,0 0 2-16,0 0 1 0,0 0-7 0,0 0 3 0,0 0 2 16,0 0-6-16,-9 9 10 0,9-9-11 15,0 0 2-15,0 0-12 0,0 0 10 0,0 0 4 0,0 0 3 16,0 0 2-16,0 0-5 0,-12 11 3 0,12-11 4 0,0 0-9 16,0 0 6-16,0 0-6 0,0 0-7 15,0 0 9-15,0 0 2 0,0 0-2 0,0 0-2 0,0 0 1 16,0 0 1-16,0 0-12 0,0 0 11 15,0 0 6-15,0 0-1 0,0 0-5 0,0 0 2 0,0 0 4 16,0 0-5-16,0 0-2 0,0 0 6 16,0 0 3-16,0 0 0 0,0 0-8 0,0 0 7 0,0 0 0 15,0 0-1-15,0 0-5 0,0 0 4 16,0 0-12-16,0 0 9 0,0 0 2 0,0 0-2 0,0 0 2 16,0 0-7-16,0 0 8 0,0 0-3 0,0 0-7 0,0 0 12 15,0 0-11-15,0 0 9 0,0 0-4 16,0 0 0-16,12-51-5 0,-12 51 1 0,0 0-6 0,0-20 12 15,0 20-12-15,0 0 9 0,-3-21-1 16,3 21 4-16,-3-13-12 0,3 13 10 0,-3-20-4 0,3 20 6 16,0 0 1-16,-3-22-3 0,3 22-8 15,0 0 5-15,-2-17 5 0,2 17 2 0,0 0 1 0,-3-18-8 16,3 18 2-16,-6-9 5 0,6 9-20 0,0 0 27 0,-3-18-9 16,3 18-8-16,0 0 11 0,0 0-6 15,-3-13-3-15,3 13 0 0,0 0 5 0,0-14-1 0,0 14-8 16,0 0 12-16,0 0-9 0,-3-13 2 15,3 13 0-15,0 0 3 0,0 0-4 0,0 0 2 0,-3-12 3 16,3 12-2-16,0 0 1 0,0 0-6 16,0 0 2-16,0 0 4 0,-3-15 2 0,3 15-4 0,0 0 8 15,0 0-8-15,0 0-10 0,0 0 8 16,0 0 4-16,0 0 3 0,-3-12-3 0,3 12-5 0,0 0 5 16,0 0 0-16,0 0 4 0,0 0-2 0,-2-12-3 0,2 12-3 15,0 0 8-15,0 0 0 0,0 0-4 16,0 0 9-16,0 0-21 0,0 0 16 0,-3-13-2 0,3 13-5 15,0 0 4-15,0 0 5 0,0 0-2 16,-3-12-18-16,3 12 20 0,0 0-6 0,0 0-6 0,0 0 12 16,0 0-9-16,0 0 3 0,0 0-5 15,-3-17 7-15,3 17-2 0,0 0 3 0,0 0 8 0,0 0-9 16,0 0 0-16,0 0 0 0,0 0-6 0,0 0-4 0,0 0 3 0,0-15-10 16,0 15 23-16,0 0-8 15,0 0-2-15,0 0 2 0,0 0-8 0,0 0 1 0,0 0 0 16,0 0 6-16,0 0-3 0,0 0-6 15,0 0 8-15,0 0-5 0,0 0 0 0,0 0 10 0,0 0-3 16,0 0-3-16,0 0 2 0,0 0-9 16,0 0 12-16,0 0-1 0,0 0-6 0,0 0 5 0,0 0-4 15,0 0-5-15,0 0 8 0,0 0 0 16,0 0 3-16,0 0 7 0,35 25-11 0,-35-25 1 0,8 10-9 16,-8-10 20-16,9 9-14 0,-9-9 4 0,0 0-6 0,12 15 6 0,-12-15 10 15,11 8-7-15,-11-8 1 16,9 11 2-16,-9-11-12 0,8 8 4 0,-8-8-4 0,0 0-1 15,12 10 8-15,-12-10-16 0,0 0 8 16,6 12-5-16,-6-12 9 0,0 0-7 0,0 0 4 0,8 12-1 16,-8-12 4-16,0 0 2 0,0 0-6 15,0 0 7-15,6 15-1 0,-6-15 2 0,0 0-3 0,0 0-3 16,0 0 0-16,3 13 6 0,-3-13-12 0,0 0 3 0,0 0 9 0,0 0-6 16,6 14 10-16,-6-14-5 15,0 0-8-15,0 0 11 0,0 0-9 0,3 13 5 0,-3-13-2 0,0 0-1 16,0 0 4-16,0 0 3 15,3 16-6-15,-3-16 14 0,0 0-8 0,0 0 0 0,3 14-9 16,-3-14 13-16,0 0-12 0,0 0 5 16,0 0-3-16,5 13 1 0,-5-13 2 0,0 0 2 0,0 0-2 15,3 14-3-15,-3-14 10 0,0 0-2 16,0 0 4-16,9 12-20 0,-9-12 1 0,0 0 20 0,0 0-17 16,9 15 7-16,-9-15-2 0,0 0-2 0,11 8-1 0,-11-8 16 0,9 7-14 15,-9-7 14-15,0 0-11 16,17 8 4-16,-17-8 0 0,0 0-8 0,15 1 0 0,-15-1 8 15,0 0 2-15,0 0-5 0,17 3-1 16,-17-3 0-16,0 0-7 0,0 0 4 0,0 0 6 0,0 0 1 16,0 0-11-16,0 0 9 0,0 0-1 15,23-4 7-15,-23 4-5 0,0 0-6 0,0 0-3 0,0 0 12 16,0 0 0-16,0 0-6 0,0 0-6 0,0 0 6 0,0 0-4 0,17-8 4 16,-17 8-7-16,0 0 7 15,0 0 2-15,0 0-6 0,0 0-5 0,0 0 11 0,0 0-8 0,0 0 10 16,0 0-5-16,15-3 4 15,-15 3-3-15,0 0 0 0,0 0 14 0,0 0-10 0,0 0-10 16,0 0 2-16,0 0 10 0,0 0-12 16,0 0 2-16,0 0 3 0,14-6 6 0,-14 6-12 0,0 0 9 15,0 0-4-15,0 0 2 0,0 0-3 16,0 0-6-16,0 0 12 0,15-5-16 0,-15 5 13 0,0 0 0 16,0 0 19-16,0 0-20 0,0 0-2 0,0 0 6 0,0 0-10 0,23-1 6 15,-23 1 2-15,0 0-17 16,0 0-7-16,17-2 7 0,-17 2 0 0,0 0-3 0,0 0 5 0,0 0 4 15,0 0-1-15,15-4 0 16,-15 4 11-16,0 0-2 0,0 0-1 0,0 0 1 0,0 0-1 16,0 0-3-16,0 0 3 0,0 0-7 15,0 0 9-15,0 0-16 0,0 0 21 0,0 0-8 0,0 0 4 16,0 0-9-16,0 0 4 0,0 0 9 0,0 0-3 0,0 0 2 0,0 0 10 16,0 0-26-16,0 0 18 15,0 0-18-15,0 0 11 0,0 0 7 0,0 0-13 0,0 0 8 0,0 0-1 16,-44-12 7-16,44 12-8 15,0 0 11-15,0 0-21 0,0 0 25 0,0 0-17 0,-29 3 11 16,29-3-4-16,0 0 1 0,0 0 2 16,-20 5-3-16,20-5-9 0,0 0 16 0,0 0-10 0,-17 3-4 15,17-3 4-15,0 0 4 0,-18 3-1 16,18-3 4-16,0 0-7 0,0 0-7 0,-14 4 5 0,14-4 1 16,0 0 8-16,-14 8-13 0,14-8 8 0,0 0-6 0,0 0 23 0,-15 7-20 15,15-7 7-15,0 0-26 16,0 0 25-16,0 0-12 0,-14 8 5 0,14-8 10 0,0 0-5 15,-12 7 1-15,12-7-4 0,0 0-1 16,-14 6 6-16,14-6-10 0,0 0 0 0,-12 11 7 0,12-11-2 16,0 0 0-16,-14 8 3 0,14-8-5 15,-6 9 2-15,6-9 2 0,-12 10-11 0,12-10 18 0,0 0-1 16,-14 8-6-16,14-8 9 0,0 0-8 0,-9 11 1 0,9-11-15 0,0 0 18 16,0 0 2-16,0 0-6 15,-11 8 7-15,11-8 14 0,0 0-12 0,0 0-3 0,0 0 1 16,0 0 12-16,0 0-11 0,-12 7 1 15,12-7 5-15,0 0-10 0,0 0-10 0,0 0 11 0,0 0-11 16,0 0-6-16,0 0-9 0,0 0-8 16,0 0 3-16,0 0 2 0,0 0 0 0,0 0 2 0,3-42-6 15,-3 42 3-15,0 0-5 0,0-24 5 16,0 24 0-16,0-19-1 0,0 19 2 0,0-22 8 0,0 22-6 16,3-19 3-16,-3 19-3 0,6-21 8 0,-6 21 6 0,0-19-4 15,0 19-1-15,0-15 6 0,0 15-6 16,0 0 7-16,0-22-5 0,0 22 4 0,0 0-11 0,0-17 24 15,0 17-24-15,0 0 8 0,0 0-3 16,-3-22 8-16,3 22-10 0,0 0 2 0,-6-15 16 0,6 15-11 16,0 0 2-16,-3-9 15 0,3 9-13 15,0 0-7-15,-9-10 7 0,9 10-5 0,0 0 3 0,0 0 10 16,-2-10-12-16,2 10 5 0,0 0-6 0,0 0 3 0,0 0 3 16,0 0 0-16,0 0 1 0,0 0-8 15,-12-14 7-15,12 14-11 0,0 0 8 0,0 0 3 0,0 0 6 16,0 0-9-16,-3-5 3 0,3 5-6 15,0 0 3-15,0 0-3 0,0 0-6 0,0 0 8 0,-6-14-4 16,6 14-4-16,0 0 11 0,0 0-8 16,0 0 10-16,0 0-14 0,0 0 14 0,-3-13 5 0,3 13-9 15,0 0-1-15,0 0 5 0,0 0 5 16,0 0-1-16,-2-12-13 0,2 12 11 0,0 0-3 0,0 0-3 16,0 0 8-16,0 0-2 0,0 0-8 0,0 0 7 0,0 0-4 15,0-14-4-15,0 14 2 0,0 0-1 16,0 0-1-16,0 0 12 0,0 0 0 0,0 0 0 0,0 0-9 15,0 0 3-15,0 0-1 0,0 0 2 16,0 0-2-16,0 0 1 0,-15-4-2 0,15 4 2 0,0 0-6 16,0 0 14-16,0 0-2 0,0 0-8 15,0 0 7-15,0 0-5 0,0 0 4 0,0 0-4 0,0 0-7 16,0 0 8-16,0 0-8 0,0 0 7 0,0 0-8 0,-14 20 20 16,14-20-15-16,0 0 21 0,0 0-10 15,0 0-11-15,0 0 7 0,0 0-17 0,0 0 7 0,-6 17-2 16,6-17 8-16,0 0-7 0,0 0-1 15,0 0 16-15,0 0-8 0,0 0 4 0,0 0-1 0,0 0-6 16,0 0 5-16,0 0 7 0,0 0 4 16,-3 12-4-16,3-12-3 0,0 0-12 0,0 0 17 0,0 0 1 15,0 0-6-15,0 0-6 0,0 0-8 16,0 0 10-16,0 0 4 0,0 0-15 0,0 0 7 0,0 0-1 16,0 0 15-16,0 0-16 0,0 0-1 0,0 0 13 0,0 0 4 15,0 0-14-15,0 0 10 0,0 0-2 16,0 0 3-16,0 0 0 0,-3 17-4 0,3-17 12 0,0 0 5 15,0 0-12-15,0 0 1 0,0 0 3 16,0 0-5-16,0 0-3 0,0 0-3 0,0 0 4 0,0 0 24 16,0 18-30-16,0-18 9 0,0 0-2 15,0 0-11-15,0 0 7 0,0 0-8 0,0 0 20 0,0 0-12 16,0 0-3-16,0 0 2 0,0 0-1 0,0 0 21 0,0 19-15 16,0-19-12-16,0 0 6 0,0 0 2 15,0 0-1-15,0 0-2 0,0 18 3 0,0-18 8 0,0 0-19 16,0 0 13-16,0 0-4 0,0 0-4 15,0 0 10-15,0 0-5 0,0 0 3 0,0 16-6 0,0-16 0 16,0 0 0-16,0 0-6 0,0 0 12 16,0 0 1-16,0 0-3 0,0 0-1 0,0 0-2 0,0 0 9 15,0 0-3-15,0 0 1 0,0 0-11 16,-6 17 1-16,6-17 4 0,0 0-7 0,0 0 8 0,0 0-11 16,0 0 4-16,0 0 8 0,0 0 0 0,0 0-3 0,-11 7-10 15,11-7 1-15,0 0 7 0,0 0 4 16,0 0-2-16,0 0 1 0,0 0 5 0,0 0-2 0,0 0 0 15,0 0-7-15,0 0 11 0,0 0-12 16,0 0 10-16,0 0-10 0,0 0 12 0,0 0 4 0,0 0-16 16,0 0 11-16,0 0-4 0,0 0-16 15,0 0 19-15,0 0-9 0,0 0 8 0,0 0-5 0,0 0 1 16,0 0-8-16,0 0 6 0,0 0 9 0,0 0-8 0,0 0-5 16,0 0 4-16,0 0 0 0,0 0 1 15,0 0 2-15,0 0-10 0,0 0 4 0,0 0 0 0,-23-24 3 16,23 24 2-16,0 0-1 0,0 0-4 15,0 0 30-15,0 0-34 0,0 0 7 0,0 0-7 0,0 0 13 16,0 0-6-16,-6-14 1 0,6 14-1 16,0 0-1-16,0 0-1 0,0 0-6 0,0 0 18 0,0 0-20 15,0 0 10-15,0 0-2 0,0 0-5 16,0 0 7-16,0 0-2 0,0-15-7 0,0 15 5 0,0 0-5 16,0 0 9-16,0 0-8 0,0 0 13 0,0 0-7 0,0 0 7 15,0 0-9-15,17-17 0 0,-17 17-5 16,0 0 1-16,0 0 5 0,0 0-6 0,0 0 8 0,9-10-1 15,-9 10 2-15,0 0 2 0,0 0-24 16,0 0 22-16,0 0 5 0,0 0-10 0,0 0 8 0,6-12-6 16,-6 12 2-16,0 0 1 0,0 0-4 15,0 0 5-15,0 0 3 0,0 0-5 0,0 0 2 0,2-12-5 16,-2 12-5-16,0 0 5 0,0 0 7 0,0 0-7 0,0 0 9 16,3-14 0-16,-3 14-10 0,0 0 5 15,0 0 8-15,0 0-14 0,0 0 4 0,0 0-3 0,0-11 3 16,0 11-1-16,0 0 3 0,0 0 12 15,0 0-12-15,0 0-2 0,0 0-2 0,0 0-6 0,3-14 9 16,-3 14-5-16,0 0-3 0,0 0 6 16,0 0 0-16,0 0-4 0,3-14 9 0,-3 14-8 0,0 0-4 15,0 0 10-15,0 0 0 16,0 0-2-16,0 0-5 0,0 0 7 0,0-13 6 0,0 13-18 0,0 0 15 16,0 0-16-16,0 0 6 0,0 0 7 0,0 0-3 0,0 0-6 15,0 0 14-15,0 0-14 0,0 0 4 16,0 0-15-16,0 0 27 0,0 0-17 0,0 0-6 0,6-11-5 15,-6 11-2-15,0 0 3 0,0 0-6 16,0 0 6-16,0 0-1 0,0 0 8 0,0 0-10 0,0 0 11 16,0 0 5-16,0 0-5 15,0 0 10-15,29 20-10 0,-29-20 10 0,0 0-4 0,9 12-3 0,-9-12 3 16,0 0-3-16,8 11 4 0,-8-11-10 0,0 0 11 0,9 14-23 16,-9-14 6-16,0 0-5 0,9 15-13 15,-9-15 6-15,2 10-2 0,-2-10 2 0,0 0-2 0,9 12-3 16,-9-12 12-16,0 0 10 0,0 0-13 15,9 12 13-15,-9-12-10 0,0 0 16 0,0 0 2 0,6 11 8 16,-6-11-5-16,0 0 4 16,0 0-6-16,0 0 2 0,0 0 0 0,8 12-6 0,-8-12 9 0,0 0 2 15,0 0-5-15,0 0-1 16,0 0-1-16,0 0 0 0,9 12-1 0,-9-12-7 0,0 0 14 0,0 0-4 16,0 0-4-16,0 0-2 0,0 0-8 0,0 0 9 0,0 0-6 15,9 11 4-15,-9-11-2 0,0 0 3 16,0 0-6-16,0 0 12 0,0 0 1 0,0 0 8 0,8 10-8 15,-8-10-4-15,0 0 4 16,0 0-11-16,9 7 15 0,-9-7 0 0,0 0-2 0,0 0-1 0,0 0 3 16,9 12-7-16,-9-12 2 15,0 0-12-15,8 9-22 0,-8-9 6 0,0 0-40 0,12 9-92 0,-12-9 31 16</inkml:trace>
  <inkml:trace contextRef="#ctx0" brushRef="#br0" timeOffset="-180130.52">15779 7362 422 0,'0'0'45'0,"0"0"17"0,0 0 18 0,0 0-28 16,0 0 4-16,-17 27-24 0,17-27 20 0,0 0-6 0,0 0-3 15,0 0 2-15,-12 15-11 16,12-15-2-16,0 0-1 0,-12 9-1 0,12-9 5 0,-8 7-13 0,8-7 11 16,0 0-10-16,-12 9-5 0,12-9 7 0,-17 6-12 0,17-6 10 15,-12 9-7-15,12-9 9 0,-14 6-12 16,14-6 4-16,0 0 19 0,-17 12-4 0,17-12-7 0,-18 1 4 15,18-1-7-15,0 0 4 0,-17 7 3 16,17-7-3-16,0 0-7 0,-12 4 16 0,12-4-2 0,0 0-29 16,0 0 21-16,-14 6-22 15,14-6-8-15,0 0-4 0,0 0-31 0,0 0-40 0,-12 6-81 0,12-6-203 16,0 0 49-16</inkml:trace>
  <inkml:trace contextRef="#ctx0" brushRef="#br0" timeOffset="-169594.18">15548 7599 403 0,'0'0'51'16,"0"0"-5"-16,0 0 16 0,0 0-15 0,0 0 14 0,0 0-4 16,0 0-4-16,3 17 14 0,-3-17-8 15,0 0 14-15,0 0-20 0,0 0 11 0,0 0 2 0,0 0-20 0,0 0 3 16,0 0-3-16,0 0 4 16,0 0-9-16,0 0 5 0,0 0-13 0,0 0 13 0,0 0-7 15,0 0-8-15,0 0-2 0,0 0-6 16,0 0 9-16,0 0-6 0,0 0-4 0,0 0 3 0,0 0-1 15,0 0-3-15,0 0-4 0,0 0-5 0,0 0 0 0,0 0 3 16,0 0-9-16,0 0 8 0,0 0 17 16,0 0-10-16,0 0-6 0,0 0-4 0,-26-43 0 0,26 43 5 15,0 0 3-15,-3-17-2 0,3 17-5 16,-3-13-4-16,3 13 10 0,-3-17-8 0,3 17 0 0,-3-18 4 16,3 18-11-16,-3-17 1 0,3 17-2 15,0 0-2-15,-3-23 0 0,3 23 4 0,0 0 2 0,3-18-12 16,-3 18 26-16,0 0-16 0,3-17-8 0,-3 17 13 0,0 0-22 15,0 0 17-15,0-17-1 0,0 17-5 16,0 0-5-16,0 0 19 0,0 0 0 0,0 0 6 0,0-20-9 16,0 20 11-16,0 0-14 0,0 0-3 15,0 0 0-15,0-17-3 0,0 17 11 0,0 0-8 0,0 0 5 16,0 0-12-16,0 0 12 0,0-20-8 16,0 20 6-16,0 0-2 0,0 0 2 0,0 0 1 0,0 0 1 15,0-19 2-15,0 19 4 0,0 0-6 16,0 0-6-16,-3-17 6 0,3 17-7 0,0 0 12 0,0 0-13 15,0 0 3-15,3-20-1 0,-3 20-3 0,0 0-2 0,0 0 20 16,0 0-13-16,0 0 1 0,0 0-2 16,-3-21-4-16,3 21 4 0,0 0 2 0,0 0-15 0,0 0 16 15,3-16-1-15,-3 16-5 0,0 0 0 16,0 0-13-16,0 0 7 0,0 0-2 0,0 0-9 0,0 0 34 16,0-18-25-16,0 18 9 0,0 0-1 15,0 0-7-15,0 0 3 0,0 0 16 0,0 0-13 0,0 0-2 16,0 0 10-16,6-13-11 0,-6 13 4 0,0 0 0 0,0 0 8 15,0 0 18-15,0 0-17 0,0 0 4 16,0 0-3-16,0-17 0 0,0 17-1 0,0 0 13 0,0 0-14 16,0 0-1-16,0 0-3 0,0 0-3 15,0 0 4-15,3-18-5 0,-3 18 4 0,0 0-4 0,0 0 0 16,0 0 0-16,0 0 2 0,6-15 4 16,-6 15-16-16,0 0 8 0,0 0 4 0,0 0 1 0,0 0 1 15,0 0-4-15,0-16 0 0,0 16 4 16,0 0 2-16,0 0-9 0,0 0 11 0,0 0-3 0,0 0-7 15,0 0 30-15,0 0-25 0,0-20 13 0,0 20-4 0,0 0 4 16,0 0-1-16,0 0 3 0,0 0-6 16,0 0-1-16,0 0-2 0,0-14 2 0,0 14-2 0,0 0-5 15,0 0 12-15,0 0-16 0,0 0 9 16,0 0-12-16,0 0 1 0,0 0 3 0,0 0-1 0,0-15 3 16,0 15-2-16,0 0-4 0,0 0 5 15,0 0-1-15,0 0 2 0,0 0 0 0,0 0-1 0,0 0-1 16,0 0-5-16,0 0 9 0,0 0-7 0,0 0 2 0,0 0-5 15,0 0 18-15,0 0-12 0,0 0-1 16,0 0-7-16,0-12 13 0,0 12-1 0,0 0-2 0,0 0 2 16,0 0-5-16,0 0 4 0,0 0-7 15,0 0-2-15,0 0 4 0,0 0-1 0,0 0-2 0,0 0 13 16,0 0-6-16,0 0-9 0,0 0 12 16,0 0-15-16,0 0 15 0,0 0-6 0,0 0 3 0,0 0-8 15,0 0 7-15,0 0-5 0,0 0-11 16,0 0 13-16,0 0 1 0,0 0 1 0,0 0-2 0,0 0-5 15,0 0 4-15,0 0 9 0,0 0-12 0,0 0-2 0,0 0 16 16,0 0-9-16,0 0-6 0,0 0 16 16,0 0-10-16,0 0-1 0,0 0-1 0,0 0-4 0,0 0 1 15,0 0 1-15,0 0 9 0,0 0-12 16,0 0 5-16,0 0 4 0,0 0-4 0,0 0 4 0,0 0 0 16,0 0-2-16,0 0 5 0,0 0-2 15,0 0-3-15,0 0-4 0,0 0-2 0,0 0 5 0,0 0 0 16,0 0 10-16,-24 34-6 0,24-34-6 0,0 0 2 0,0 0 1 15,0 0 5-15,-8 12 3 0,8-12-13 16,0 0 12-16,0 0-11 0,0 0 6 0,0 0 0 0,0 0-2 16,-6 12-1-16,6-12 2 0,0 0-1 15,0 0-1-15,0 0 2 0,0 0-3 0,0 0 7 0,-3 10 6 16,3-10-14-16,0 0 2 0,0 0 1 16,0 0 1-16,0 0 5 0,0 0-16 0,0 0 13 0,0 0-1 15,0 0 3-15,0 0-8 0,0 0 3 16,0 0-18-16,-9 13 22 0,9-13-6 0,0 0 2 0,0 0 1 15,0 0-7-15,0 0 4 0,0 0 4 0,0 0-2 0,0 0-3 16,0 0-1-16,0 0-5 0,0 0 5 16,-3 16 6-16,3-16 0 0,0 0 2 0,0 0-8 0,0 0 8 15,0 0-8-15,0 0 4 0,0 0-4 16,0 0 6-16,0 0 0 0,0 19 4 0,0-19-4 0,0 0-4 16,0 0-3-16,0 0 2 0,0 0 1 15,0 0 7-15,0 0-8 0,0 0 2 0,-2 18 4 0,2-18 1 16,0 0-4-16,0 0-2 0,0 0-4 0,0 0 10 0,-6 15 0 15,6-15 0-15,0 0-10 0,0 0 10 16,0 0-13-16,0 0 8 0,0 0 1 0,-6 12 2 0,6-12 0 16,0 0-1-16,0 0 2 0,0 0-6 15,-9 12-1-15,9-12 7 0,0 0-7 0,0 0-1 0,0 0 2 16,0 0-5-16,-3 15 8 0,3-15 1 16,0 0-1-16,0 0-4 0,0 0 4 0,0 0 2 0,-5 15-2 15,5-15 2-15,0 0-2 0,0 0 3 16,-3 14-11-16,3-14 9 0,0 0-2 0,0 0 5 0,0 0-5 15,0 0-1-15,0 22 2 0,0-22 0 0,0 0 3 0,0 0 10 16,0 0-14-16,0 0-2 0,3 22-1 16,-3-22 6-16,0 0-2 0,0 0-6 0,0 0 5 0,3 13 6 15,-3-13-6-15,0 0-2 0,0 0 2 16,0 0 13-16,0 0-8 0,0 0-7 0,0 22 2 0,0-22 1 16,0 0-4-16,0 0 9 0,0 0-2 15,0 0-6-15,0 0-2 0,0 0 4 0,0 0 2 0,0 13-2 16,0-13-2-16,0 0-1 0,0 0-5 0,0 0 11 0,0 0-4 15,0 0 2-15,0 0 0 0,0 0-7 16,0 0 7-16,0 0 1 0,0 0-6 0,0 0 12 0,0 0-7 16,-3 19 0-16,3-19 6 0,0 0-6 15,0 0 0-15,0 0-2 0,0 0 7 0,0 0-12 0,-3 16 7 16,3-16 2-16,0 0-6 0,0 0 13 16,0 0-9-16,0 0 0 0,0 22-5 0,0-22 7 0,0 0-4 15,0 0-5-15,0 0 7 0,0 17 1 16,0-17-2-16,0 0-3 0,0 0 9 0,0 15-1 0,0-15-8 15,0 0 12-15,0 0-10 0,0 0 4 0,0 19-4 0,0-19-4 16,0 0 10-16,0 0-4 0,0 0 2 16,0 18-5-16,0-18 2 0,0 0 2 0,0 0-2 0,0 0 9 15,0 0-12-15,0 0 2 0,0 17 4 16,0-17 6-16,0 0-7 0,0 0-1 0,0 0 0 0,0 0 4 16,0 0-8-16,0 0 8 0,0 0-1 15,0 0-6-15,0 19 3 0,0-19 3 0,0 0 1 0,0 0-6 16,0 0 6-16,0 0-9 0,0 0 9 0,0 0 0 0,0 0-9 15,0 0 1-15,0 0-3 0,0 0 7 16,0 0 1-16,0 0-5 0,-3 18 7 0,3-18-2 0,0 0-7 16,0 0 4-16,0 0 0 0,0 0 2 15,0 0 0-15,0 0 5 0,0 0-10 0,0 19 14 0,0-19-5 16,0 0-3-16,0 0 6 0,0 0-3 16,0 0 0-16,0 0-6 0,0 0 6 0,0 0-2 0,0 0 3 15,0 0-2-15,-3 13-1 0,3-13 3 16,0 0-8-16,0 0 3 0,0 0 5 0,0 0 3 0,0 0 7 15,0 0-2-15,0 0 6 0,0 0-9 0,0 0 4 0,0 0 2 16,0 0-6-16,0 0 1 0,0 0 4 16,0 0-5-16,0 0 2 0,0 0-4 0,0 0-3 0,0 0-3 15,0 0 5-15,0 0-2 0,0 0 1 16,0 0-3-16,0 0 1 0,0 0 3 0,0 0-9 0,0 0 3 16,0 0-5-16,-17-40 7 0,17 40 0 15,0-17 6-15,0 17-11 0,0 0 7 0,-3-27-10 0,3 27 2 16,0-20 2-16,0 20-10 0,0-21 8 0,0 21 6 0,3-18 3 0,-3 18-6 15,0-18-5-15,0 18 1 16,3-16 0-16,-3 16 4 0,2-20 1 0,-2 20-7 0,0 0 11 16,0-19-2-16,0 19-3 0,0 0 2 15,3-15-2-15,-3 15-2 0,0 0 0 0,0 0 0 0,0-19-8 16,0 19 15-16,0 0-8 0,0 0 7 16,0 0 1-16,0 0-1 0,3-17-4 0,-3 17 4 0,0 0 0 15,0 0-15-15,0 0 5 0,0 0 11 16,0-19-10-16,0 19 11 0,0 0-6 0,0 0 3 0,0 0-3 15,0 0 9-15,0 0-4 0,0 0-5 0,0 0-3 0,0 0 3 0,0 0-1 16,0-18 2-16,0 18 1 16,0 0 0-16,0 0-8 0,0 0 10 0,0 0-13 0,0 0 5 15,0-12-1-15,0 12 2 0,0 0 7 16,0 0 0-16,0 0-7 0,0 0 3 0,0 0 8 0,0 0-8 16,0 0-5-16,0 0 4 0,0 0 3 15,0 0-4-15,0 0-1 0,0-24 4 0,0 24 1 0,0 0 0 16,0 0 0-16,0 0 3 0,0 0-10 0,0 0 6 0,0 0-4 0,0 0 5 15,0-11 3-15,0 11-13 16,0 0 9-16,0 0 1 0,0 0-4 0,0 0 0 0,0 0 2 0,0 0 0 16,3-14-2-16,-3 14 0 15,0 0-4-15,0 0 8 0,0 0-3 0,0 0-2 0,3-10-6 16,-3 10 14-16,0 0-3 0,0 0-1 16,0 0-2-16,0 0 5 0,3-12-8 0,-3 12 9 0,0 0 1 15,0 0-3-15,0 0-6 0,0 0 4 16,3-15-2-16,-3 15 0 0,0 0-2 0,0 0 3 0,0 0 4 15,0 0-4-15,0 0-7 0,3-14 7 0,-3 14 2 0,0 0-7 0,0 0 6 16,0 0 4-16,0 0-7 16,3-10 3-16,-3 10-5 0,0 0 2 0,0 0 4 0,0 0-9 15,0 0-1-15,5-12 10 0,-5 12-8 16,0 0 6-16,0 0 4 0,0 0-5 0,6-10-2 0,-6 10 3 16,0 0 5-16,0 0 2 0,0 0-9 15,0 0-3-15,3-12 6 0,-3 12-2 0,0 0 0 0,0 0-3 16,0 0 8-16,6-12-3 0,-6 12 12 0,0 0-16 0,0 0 7 0,0 0-4 15,0 0 0-15,3-14 0 16,-3 14-2-16,0 0 4 0,0 0-4 0,0 0-2 0,0 0 3 0,0 0 2 16,0-12-5-16,0 12 14 15,0 0-7-15,0 0-4 0,0 0 2 0,0 0 4 0,0 0-10 16,5-11 7-16,-5 11 2 0,0 0-4 16,0 0-1-16,0 0-3 0,0 0 4 0,0 0 5 0,0 0-10 15,0 0 4-15,0 0 3 0,0 0 2 16,-2-17-5-16,2 17-5 0,0 0 2 0,0 0 2 0,0 0 4 15,0 0 3-15,0 0-10 0,0 0 7 0,0 0-4 0,0 0 8 0,-3-15 28 16,3 15-4-16,0 0-5 16,0 0-4-16,0 0 3 0,0 0-5 0,0 0-5 0,0 0 4 0,0-14-3 15,0 14-9-15,0 0 3 16,0 0 2-16,0 0-3 0,0 0-1 0,0 0 2 0,0 0-7 16,0 0-2-16,0 0 4 0,0 0 3 15,0 0-11-15,-3-17 14 0,3 17-5 0,0 0-2 0,0 0 2 16,0 0-4-16,0 0 6 0,0 0-2 0,0 0-4 0,0 0 3 0,0 0-4 15,0 0 0-15,0 0 0 16,0 0 1-16,0 0-9 0,0 0 8 0,0-13 7 0,0 13-7 0,0 0 1 16,0 0-2-16,0 0 8 15,0 0-14-15,0 0 2 0,0 0 6 0,0 0 0 0,0 0-2 16,0 0 1-16,0 0 0 0,0 0 4 16,0 0 0-16,-6-12 0 0,6 12-7 0,0 0 3 0,0 0-3 15,0 0 8-15,0 0-5 0,0 0-3 16,0 0-4-16,0 0-5 0,0 0 6 0,0 0-3 0,0 0 1 15,0 0 5-15,0 0 0 0,0 0-1 0,0 0 0 0,0 0-1 0,0 0 10 16,0 0-12-16,0 0 9 16,0 0 0-16,0 0-2 0,0 0-5 0,0 0 5 0,0 0-4 15,0 0 8-15,0 0-3 0,0 0 1 16,0 0 0-16,26 24-9 0,-26-24 7 0,0 0-3 0,6 8 3 16,-6-8-3-16,0 0 7 0,0 0-4 15,14 12-1-15,-14-12 1 0,6 5 0 0,-6-5 2 0,0 0-4 16,0 0 8-16,12 10-10 0,-12-10-3 0,0 0 9 0,0 0-5 0,11 9 4 15,-11-9 1-15,0 0 1 16,12 10-1-16,-12-10 2 0,0 0-2 0,0 0-2 0,0 0-1 0,8 10-1 16,-8-10-3-16,0 0 2 15,0 0-2-15,9 11 7 0,-9-11-6 0,0 0 5 0,0 0 7 16,0 0-10-16,12 12 2 0,-12-12 3 16,0 0-6-16,0 0 7 0,0 0-3 0,0 0 0 0,0 0 1 15,8 7 0-15,-8-7-3 0,0 0-3 16,0 0 4-16,0 0-1 0,0 0-1 0,0 0 5 0,9 9-4 15,-9-9-6-15,0 0 4 0,0 0 6 0,0 0 3 0,0 0-7 0,9 10-1 16,-9-10-1-16,0 0 8 16,0 0-9-16,0 0-4 0,0 0 5 0,8 12 6 0,-8-12 2 15,0 0-2-15,0 0-7 0,0 0 4 16,9 8-6-16,-9-8 8 0,0 0 2 0,0 0-4 0,0 0 4 16,0 0-8-16,0 0 4 0,9 8-11 15,-9-8 13-15,0 0-4 0,0 0 7 0,0 0-10 0,11 11 9 16,-11-11-13-16,0 0 7 0,0 0 3 0,0 0 5 0,0 0-4 0,0 0-6 15,12 5 2-15,-12-5 5 16,0 0-6-16,0 0 3 0,0 0 0 0,0 0 2 0,0 0-2 16,0 0 2-16,0 0 2 0,11 11-9 15,-11-11 10-15,0 0 0 0,0 0-3 0,0 0 6 0,0 0-4 16,15 3-6-16,-15-3-2 0,0 0-3 16,0 0 7-16,0 0 0 0,0 0 1 0,14 5 5 0,-14-5-9 15,0 0 10-15,0 0-7 0,0 0-1 16,0 0-2-16,15 4-3 0,-15-4 4 0,0 0 2 0,0 0-4 15,0 0 5-15,0 0 2 0,0 0-7 0,0 0 6 0,0 0 1 16,0 0-9-16,0 0 9 0,17 6-1 16,-17-6 0-16,0 0-4 0,0 0 0 0,0 0 4 0,0 0-5 15,0 0 4-15,0 0 1 0,0 0-2 16,0 0-4-16,0 0 3 0,12 6 1 0,-12-6-11 0,0 0 11 16,0 0-4-16,0 0-1 0,0 0 1 15,0 0 7-15,11 6 5 0,-11-6-8 0,0 0 2 0,0 0-5 16,0 0 7-16,12 8-3 0,-12-8 2 0,0 0-6 0,0 0 2 0,0 0 1 15,0 0 2-15,0 0 2 16,0 0 1-16,8 8-11 0,-8-8 7 0,0 0 4 0,0 0-6 16,0 0 4-16,0 0-3 0,0 0 2 15,0 0-2-15,0 0 0 0,15 8 2 0,-15-8 7 0,0 0-14 16,0 0 1-16,0 0 3 0,0 0 0 16,0 0-1-16,0 0 4 0,0 0-2 0,0 0 1 0,0 0-5 15,6 10 4-15,-6-10 3 0,0 0-1 16,0 0-4-16,0 0-7 0,0 0 11 0,0 0-8 0,0 0-4 15,0 0 18-15,0 0-7 0,11 8 0 0,-11-8-2 0,0 0 11 16,0 0-15-16,0 0 3 0,0 0-6 16,0 0 3-16,0 0 9 0,0 0-3 0,0 0-6 0,6 12 11 15,-6-12-4-15,0 0-2 0,0 0-2 16,0 0-4-16,0 0 6 0,0 0 5 0,0 0-4 0,0 0-6 16,0 0 4-16,0 0 1 0,0 0 0 15,0 0 6-15,0 19-7 0,0-19 0 0,0 0-3 0,0 0 0 16,0 0 1-16,0 0 4 0,0 0 1 0,0 0-8 0,0 0 6 15,-12 16 1-15,12-16-2 0,0 0-2 16,0 0 6-16,0 0 0 0,-5 16 4 0,5-16-2 0,0 0-1 16,0 0 1-16,-12 10-10 0,12-10-3 15,0 0 8-15,0 0 4 0,-9 12-13 0,9-12 7 0,0 0 8 16,-14 6-6-16,14-6-2 0,0 0 4 16,-9 9 3-16,9-9-5 0,0 0 0 0,0 0 3 0,-11 9-1 15,11-9 3-15,0 0-9 0,-12 11 2 0,12-11 3 0,0 0 0 16,-11 7-3-16,11-7 2 0,0 0 2 15,0 0 1-15,-12 12-6 0,12-12 3 0,0 0-3 0,-14 10 6 16,14-10-14-16,0 0 16 0,-12 11-1 16,12-11-3-16,-12 11 0 0,12-11 7 0,0 0-7 0,-14 12-2 15,14-12 6-15,0 0-5 0,-12 10-2 16,12-10 0-16,0 0 2 0,-11 12 2 0,11-12-9 0,0 0 3 16,-9 7 6-16,9-7-5 0,0 0-2 15,0 0 4-15,-8 13-3 0,8-13 8 0,0 0-3 0,0 0-1 16,-9 8 4-16,9-8-5 0,0 0 2 0,0 0 3 0,0 0-6 15,-12 14-4-15,12-14 6 0,0 0 1 16,0 0-1-16,0 0 3 0,0 0 2 0,-8 9-5 0,8-9-4 16,0 0-2-16,0 0 7 0,0 0-1 15,-9 15-4-15,9-15 4 0,0 0-1 0,0 0 1 0,0 0 0 16,-9 8 5-16,9-8-11 0,0 0 5 16,0 0 1-16,-8 11 0 0,8-11-3 0,0 0 7 0,0 0-3 15,0 0-1-15,0 0 4 0,-12 11-3 0,12-11-2 0,0 0 1 16,0 0 7-16,0 0-4 0,0 0-4 15,0 0 8-15,0 0-16 0,-3 14 3 0,3-14 1 0,0 0 10 16,0 0-5-16,0 0 3 0,0 0-1 16,0 0 1-16,0 0-3 0,-8 10 6 0,8-10-5 0,0 0 3 15,0 0 2-15,0 0 7 0,0 0-9 16,0 0-1-16,0 0-1 0,0 0 0 0,0 0-2 0,0 0-4 16,0 0-22-16,0 0-26 0,-12 10-31 15,12-10-48-15,0 0-45 0,0 0-110 0,0 0-385 0,0 0 46 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6T04:51:30.570"/>
    </inkml:context>
    <inkml:brush xml:id="br0">
      <inkml:brushProperty name="width" value="0.05292" units="cm"/>
      <inkml:brushProperty name="height" value="0.05292" units="cm"/>
    </inkml:brush>
  </inkml:definitions>
  <inkml:trace contextRef="#ctx0" brushRef="#br0">2212 1585 452 0,'0'0'235'16,"0"0"-44"-16,0 0-19 0,0 0-14 15,0 0-7-15,0 0-18 0,0 0 7 0,0 0-21 0,0 0-1 16,0 0-5-16,0 0 4 0,0 0-12 16,0 0-22-16,0 0-9 0,0 0-6 0,0 0-7 0,0 0-10 15,0 0-7-15,0 0 0 16,-40 0-12-16,40 0 3 0,-6 15-9 0,0-5 10 0,6-10-13 0,-9 26 2 15,1-1-7-15,-1 2 0 0,-3 15 1 0,-2 8 1 0,0 0 13 16,2-3 1-16,3 4 0 0,-2-2-4 16,2 6-4-16,-2-3-6 0,2 3 7 0,-3-1-1 0,1 0-7 15,2 0 2-15,-2 0-3 0,5-3-2 16,0-4-2-16,3-1 3 0,-3 0-5 0,6-12 3 0,-3-2-1 16,1-4-2-16,2-2 2 15,0-3-3-15,0-4-2 0,0 0-4 0,0-19 2 0,0 27-28 0,0-27-22 16,0 20-30-16,0-20-36 15,0 15-51-15,0-15-155 0,0 0-432 0,0 0 44 0</inkml:trace>
  <inkml:trace contextRef="#ctx0" brushRef="#br0" timeOffset="610.1">1472 2846 546 0,'0'0'187'0,"0"0"-20"0,0 0-33 0,0 0-17 0,0 0-7 16,0 0-10-16,0 0-14 15,0 0-11-15,0 0-14 0,32-22-12 0,-32 22 17 0,29-8-31 0,-15 8 2 16,12-2 11-16,6 0-12 15,17 1-3-15,-3-2 2 0,1 3-12 0,2 0-9 0,-9 3-1 16,12-3-3-16,-3 3 12 0,4-1-2 0,-1 4-11 0,2-4 4 0,-2-2 2 16,1 3-12-16,1-3 13 15,-2 0-12-15,-11 0-1 0,11 0-3 0,-6 0 0 0,-8 4-3 0,-4-8 2 16,-5 4-16-16,-3 0-1 16,3-1-8-16,-11 1-5 0,-18 0-10 0,34 0-11 0,-34 0-2 15,23-2-15-15,-23 2-7 0,24 0-9 16,-24 0-86-16,0 0-213 0,0 0 44 0</inkml:trace>
  <inkml:trace contextRef="#ctx0" brushRef="#br0" timeOffset="930.31">1787 3133 457 0,'0'0'91'0,"41"-31"-8"0,-41 31-1 0,26-5-15 15,-26 5-18-15,31-3 5 0,-2 3-11 0,-6-1-7 0,1 1-2 0,2-2-8 16,0 2-1-16,-3-1-3 0,3 2 1 16,0 1-11-16,-6-2-27 0,-20 0-35 0,35 1-46 0,-21-1-118 15,-14 0 36-15</inkml:trace>
  <inkml:trace contextRef="#ctx0" brushRef="#br0" timeOffset="1310.28">1140 3515 443 0,'0'0'108'16,"0"0"-3"-16,0 0-28 0,0 0-2 0,0 0-5 0,0 0-20 0,0 0 1 15,0 0-8-15,0 0-6 16,58 16 6-16,-32-10-6 0,-6-3-1 0,9 3 7 0,3-3 6 0,2 0-4 16,15-1-16-16,6 4 8 15,3-4-3-15,-3 0-6 0,6-1 16 0,5-4-26 0,-5-1 24 16,5 4-22-16,-2-6-12 0,-3 4 14 15,2 0-16-15,-2-1 6 0,0 0-6 0,-6 1 2 0,-6-1 15 16,-9 1-23-16,-5 0 6 0,-6 2-7 0,-3 0-3 0,-3-2-9 16,-23 2-6-16,35 0-7 0,-35 0-17 15,26 2-6-15,-26-2-31 0,14 4-66 0,-14-4-183 0,0 0 44 16</inkml:trace>
  <inkml:trace contextRef="#ctx0" brushRef="#br0" timeOffset="1580.25">1779 3816 461 0,'37'-8'101'16,"-2"1"-12"-16,-6 2-21 0,0-1-7 15,-1 1-6-15,-1 0-17 0,-1-1 7 0,-3 2-6 0,3 2 2 0,-6-1-38 16,-20 3-30-16,29-5-14 16,-29 5-42-16,17-3-95 0,-17 3 30 0</inkml:trace>
  <inkml:trace contextRef="#ctx0" brushRef="#br0" timeOffset="1790.23">1703 4681 435 0,'3'47'111'0,"-3"0"-10"0,0-4-5 15,3 4-20-15,-3-3-10 0,0 2 4 0,3-3-15 0,0-5 1 16,3 3-8-16,0-7 2 0,-1-4-21 0,7-4-33 0,-3-3-59 16,-1-4-45-16,1-6-130 0,-9-13 35 15</inkml:trace>
  <inkml:trace contextRef="#ctx0" brushRef="#br0" timeOffset="3631.3">1813 3823 463 0,'0'0'52'0,"0"0"-7"16,0 0-19-16,0 0-1 0,0 0 9 0,0 0-1 0,0 0-5 15,0 0-15-15,0 0 11 16,0 0 3-16,0 0-10 0,0 0 4 0,0 0-5 0,38 32-2 0,-24-31-2 15,-14-1 4-15,29 0-4 16,-29 0-12-16,32 3 0 0,-18-3 16 0,-14 0 3 0,32-1-6 0,-32 1-6 16,23 0-5-16,-23 0 10 0,0 0-7 0,29-2-5 0,-29 2 5 15,0 0-12-15,15 2 7 0,-15-2-5 16,0 0-14-16,0 0-1 0,0 0-1 0,0 0 14 0,0 0-14 16,0 0 9-16,0 0-9 15,0 0 0-15,0 0 5 0,0 0 11 0,0 0-5 0,-44 16-3 0,44-16-8 16,0 0 16-16,0 0 1 15,-20 6 2-15,20-6-3 0,0 0 5 0,0 0 0 0,-14 5 5 0,14-5-3 16,0 0 19-16,0 0-15 16,0 0 15-16,0 0-5 0,-18 2-8 0,18-2 8 0,0 0 7 15,0 0-7-15,0 0 1 0,0 0 9 0,0 0-7 0,0 0-4 0,-17 5 19 16,17-5-17-16,0 0-3 16,0 0 8-16,0 0-15 0,0 0 20 0,0 0-7 0,0 0-5 0,0 0-8 15,0 0-11-15,-20 6 26 16,20-6-4-16,0 0-24 0,0 0 12 0,0 0-7 0,0 0 2 0,0 0 4 15,-9 6-5-15,9-6 4 16,0 0-11-16,0 0 14 0,0 0 3 0,0 0-15 0,-9 17 16 16,9-17-16-16,0 0 4 0,-8 20 6 0,8-20-2 0,-3 19 7 0,3-19-2 15,-6 20-10-15,3-10 16 16,3-10-5-16,-6 26-9 0,1-14 0 0,2 3 9 0,3-15-3 0,-6 27-6 16,0-14 0-16,3 2 12 15,0 8-1-15,-2 0-4 0,-1-4-1 0,0-2 2 0,3 6-8 16,0 0 17-16,-3-4-4 0,4-1 1 15,2-3-9-15,-9 10 5 0,9-5 6 0,-3-2-3 0,0-3-7 16,3-15 7-16,-3 39 5 0,0-19-12 16,0-5 13-16,3 9 8 0,0-5-8 0,-2-1 16 0,2-3-17 15,0-15 9-15,-3 28-8 0,0-15-2 0,3-13-22 0,-3 26 25 16,3-11 0-16,0-15-4 0,-3 28-7 16,3-14 2-16,0-14-1 0,0 37-2 0,-3-18 10 0,3-2 4 15,0 6 1-15,0-4-14 0,3 5 1 16,-3-7 1-16,0 1-1 0,3-4-8 0,-3-14 10 0,0 30 6 15,6-6 0-15,-6-5-9 0,3 6 1 16,-1-8-1-16,1 8-1 0,0-3-8 0,3 0 8 0,-3-2-3 16,0-2 17-16,-3-18-7 0,6 42-15 0,-4-22 4 0,4 6 5 15,-3-3 0-15,0 1 19 0,0 0-14 16,0-1-2-16,0 3 7 0,0-1 3 0,2-2-3 0,-2 1-11 16,-3-3 7-16,3 3-4 0,0-8 2 15,0 7 4-15,0 0-7 0,-3-4 0 0,0-19 4 0,3 32 5 16,-3-17-9-16,0-15-2 0,3 26 8 15,-3-26-12-15,2 24 9 0,-2-24 8 0,3 27 5 0,-3-27-7 16,0 23 8-16,0-23 3 0,0 24-11 16,0-24 7-16,3 22-10 0,-3-22 13 0,0 19-9 0,0-19 5 15,3 23-16-15,-3-23-5 0,0 0 17 0,0 25-17 0,0-25 12 16,0 0-12-16,0 0-1 0,-3 23 9 16,3-23-2-16,0 0 1 0,0 0 2 0,0 0 1 0,0 22-9 15,0-22 8-15,0 0-5 0,0 0-3 16,0 0-3-16,0 0-19 0,3 20-46 0,-3-20-61 0,0 0-138 15,0 0-350-15,0 0 49 0</inkml:trace>
  <inkml:trace contextRef="#ctx0" brushRef="#br0" timeOffset="4091.6">1403 5803 577 0,'0'0'219'0,"0"0"-43"0,0 0-26 16,0 0-11-16,0 0-22 0,0 0-15 0,0 0-18 0,0 0-7 16,0 0-16-16,0 0-17 0,0 0 21 15,0 0-15-15,0 0-4 0,0 0-6 0,0 0-12 0,0 0 9 16,0 0-3-16,0 0-14 0,0 0-2 15,49 3 8-15,-49-3-3 0,0 0-9 0,26 5-3 0,-26-5 5 16,20 4-5-16,-20-4 5 0,29 3-13 16,-29-3 6-16,38 7 18 0,-12-5-20 0,0 0-1 0,3 2-2 15,-1-5 6-15,4 1-8 0,0-3 0 0,17 4 8 0,-8-2-4 16,-10-1-15-16,-2 1-8 0,-3-3-22 16,0 2-36-16,-5 0-39 0,-4 1-105 0,-17 1-289 0,26-4 49 15</inkml:trace>
  <inkml:trace contextRef="#ctx0" brushRef="#br0" timeOffset="4311.58">1602 6040 513 0,'0'0'257'0,"0"0"-46"0,0 0-28 16,0 0-20-16,0 0-26 0,0 0-18 15,0 0-33-15,0 0-1 0,70-3-15 0,-44 1-2 0,3-3 1 16,-3 1-16-16,0 1-10 16,0-2 4-16,0 2-1 0,-3-1-18 0,-3 0-4 0,-3 0 0 0,-17 4-42 15,29-2-32-15,-14-1-49 0,-15 3-124 0,20 1-292 0,-20-1 50 16</inkml:trace>
  <inkml:trace contextRef="#ctx0" brushRef="#br0" timeOffset="4471.57">1695 6257 527 0,'20'12'260'0,"-20"-12"-39"16,40-11-40-16,-11 3-30 0,23-4-13 0,0-11-30 0,6-1-24 16,3-5-70-16,-6-5-101 0,31-17-82 15,-19 9-212-15,-18 2 47 0</inkml:trace>
  <inkml:trace contextRef="#ctx0" brushRef="#br0" timeOffset="5602.2">2140 1630 467 0,'0'0'128'0,"0"0"-33"0,0 0-8 0,0 0-8 15,0 0-7-15,0 0-14 0,0 0 0 0,0 0-6 0,0 0-9 0,0 0-15 16,0 0-8-16,0 0 6 16,0 0-6-16,0 0 14 0,0 0-13 0,0 0 3 0,35 23-11 15,-35-23 21-15,28 4-13 0,-4 2 6 16,2-3 11-16,0 0-14 0,5-1 1 0,-2 0 2 0,20 5-15 15,-8-6 11-15,-6-1-10 16,17 2-2-16,-3-1 3 0,-3-2-1 0,-6 5 0 0,-2-1-7 0,-9-5 3 16,6 4-3-16,-4-2 0 0,16 1 1 15,-13 4-12-15,-5-3 14 0,-3-1-6 0,0 2-1 0,-6 0 13 16,-2 0-10-16,-18-3 11 0,32 6-8 0,-32-6-13 0,26 5 5 16,-26-5 12-16,23 5-21 0,-23-5 9 15,26 5-3-15,-26-5 14 0,26 5-14 0,-26-5-9 0,26 3 15 16,-12 1-3-16,-14-4 13 15,29 5-19-15,-29-5 16 0,29 3-3 0,-29-3-1 0,29 1-1 0,-29-1-8 16,32 1 7-16,-15 1-5 0,-17-2 1 16,29 0 4-16,-29 0 1 0,32 0-2 0,-32 0 9 0,26 3-11 15,-26-3 5-15,23-5-3 0,-23 5 0 0,20-2-6 0,-20 2 6 16,0 0-21-16,0 0-21 16,29 1 7-16,-29-1 5 0,0 0-12 0,0 0-27 0,0 0-27 0,0 0-58 15,0 0-190-15,0 0 44 16</inkml:trace>
  <inkml:trace contextRef="#ctx0" brushRef="#br0" timeOffset="6592.58">3544 1038 439 0,'0'0'149'0,"0"0"-13"16,0 0-31-16,0-23-1 0,0 23 0 0,0 0-9 0,0 0-9 15,0 0-8-15,0 0-4 0,6-21-13 16,-6 21-25-16,0 0 5 0,0 0 1 0,0 0-12 0,0 0-3 16,0 0-20-16,0 0-1 0,0 0 3 0,0 0 5 0,0 0 0 15,0 0-7-15,0 0 9 0,0 0-6 16,0 0-2-16,0 0 1 0,0 0-3 0,0 0 6 0,0 0-12 15,-11 64 6-15,11-37 3 0,-3 2 6 16,0-1-10-16,0 15-10 0,0-5 10 0,0 7-5 16,-5-2 9-16,5 4-2 0,0-1 10 0,0-2-2 15,-3 3 0-15,6-3-35 0,-6-1 35 0,1 1-28 0,5-9 20 16,-6 11 10-16,3-9-8 0,3 5-2 0,-3-8-8 0,0-4-7 16,0 0 10-16,0 13-13 0,0-8 22 15,3-4-4-15,0-4-8 0,-2 4-5 0,2-5 18 0,0 1-7 16,-3 0-9-16,3 1 13 0,-3 16-6 15,0-10-5-15,0-5 10 0,3-5 5 0,-6-1-13 0,6 1 8 16,-3-4-35-16,3 2 45 16,-3-2-26-16,3 4-4 0,-5-3 24 0,5-21-16 0,-3 30 19 0,3-30-41 15,0 24 29-15,0-24-3 16,0 19 8-16,0-19-4 0,0 0 5 0,0 23-15 0,0-23-12 0,0 0-41 16,0 0-35-16,0 0-87 0,0 0-231 0,0 0 45 0</inkml:trace>
  <inkml:trace contextRef="#ctx0" brushRef="#br0" timeOffset="7092.53">3764 1590 480 0,'3'-22'201'0,"-3"22"-42"16,0 0-13-16,0 0 2 0,0 0-28 15,0 0-20-15,3-17 10 0,-3 17-16 0,0 0-11 0,0 0-6 0,0 0-11 16,0 0 3-16,0 0-21 0,0 0 7 0,0 0-19 0,0 0-4 16,0 0-6-16,0 0 0 15,6-15-13-15,-6 15 14 0,0 0-4 0,0 0-8 0,0 0-11 0,0 0 15 16,0 0-6-16,0 0-11 15,11 55 19-15,-5-29-8 0,-3-2-13 0,0-2 8 0,3 3-1 0,-6-2 0 16,2 3 10-16,1-4-20 16,3 3 20-16,-3-1-9 0,-3-2 4 0,3 1 0 0,3 1-6 15,-6-3 2-15,0-21-9 0,3 33-16 16,-3-18 6-16,0-15-18 0,0 23-34 0,0-23-15 0,0 22-20 16,0-22-24-16,0 0-83 0,-3 27-266 0,3-27 49 0</inkml:trace>
  <inkml:trace contextRef="#ctx0" brushRef="#br0" timeOffset="7412.49">4013 1805 422 0,'0'0'131'15,"20"-5"-19"-15,-20 5-18 0,0 0-18 0,32-4-5 0,-32 4-13 16,43 2 12-16,-20 0-23 0,3-1-2 16,3 1 11-16,-3 0-12 0,6 1-3 0,3 0-13 0,11 1 2 15,6-4-7-15,-3 0 7 0,3 4-3 16,3 0-8-16,0-4 8 0,0-3-6 0,0 2-12 0,-3 1 10 16,3 1-6-16,-6-4-2 0,0 0-25 0,-9 3 34 0,-8-3-22 0,-6 3 15 15,0-1-4-15,-26 1 7 16,38-2-26-16,-38 2 15 0,32-1-2 0,-32 1 5 0,0 0 3 15,31-2-8-15,-31 2 5 0,0 0-19 16,0 0-14-16,29 0-5 0,-29 0-20 0,0 0-10 0,0 0-25 16,0 0-50-16,0 0-168 0,20-7 43 15</inkml:trace>
  <inkml:trace contextRef="#ctx0" brushRef="#br0" timeOffset="7742.61">5241 1356 560 0,'-6'-13'280'0,"6"13"-43"0,0 0-45 0,0 0-35 16,0 0-13-16,0 0-28 0,0 0-12 0,0 0-21 0,0 0-6 15,0 0-12-15,0 0 0 0,0 0-12 16,0 0-8-16,0 0-7 0,-3 78-3 0,1-32-8 0,2-3 2 15,0 7 7-15,0-1-7 0,0 1-12 16,-3-1 7-16,3 4 0 0,0-3-2 0,-3 0 1 0,0-1-8 16,3-2-2-16,0-3 5 0,0-2-4 15,0-4 5-15,3-8-22 0,3-3 13 0,-4-3 7 0,-2 0-5 16,6-1-3-16,-6-23 2 0,3 36-9 0,-3-36-4 0,3 24 3 16,-3-24-8-16,3 17-3 0,-3-17-3 15,0 0-17-15,0 0-43 0,0 0-43 0,0 0-13 0,0 0-115 16,0 0-321-16,0 0 47 0</inkml:trace>
  <inkml:trace contextRef="#ctx0" brushRef="#br0" timeOffset="8252.56">5264 1456 701 0,'3'-32'246'15,"-3"32"-23"-15,0 0-11 0,3-15-11 16,-3 15-48-16,0 0-8 0,0 0-22 0,0 0-23 0,0 0-9 15,0 0-15-15,3-20-11 0,-3 20 5 16,0 0-25-16,0 0-2 0,0 0-1 0,0 0-12 0,0 0 5 16,0 0-7-16,0 0-2 0,0 0 1 15,0 0-10-15,0 0 3 0,0 0-3 0,29 3 0 0,-29-3-7 16,0 0 7-16,32 13-3 0,-18-5-11 0,9 3 7 0,0 1 0 16,3 0 0-16,0 0-3 0,0-1 3 15,0 1-2-15,0 0-4 0,18 10 2 0,-10-8-4 0,-5 1-2 16,-3 2 3-16,3-5-9 0,-9 3-2 15,1-3 3-15,2 3 1 0,-3 1 4 0,-3 2-10 0,-2-5 1 16,-1-1 4-16,-2 0 1 0,-1-2-10 16,-11-10 2-16,18 16 7 0,-10-7 2 0,-8-9-9 0,12 21 6 15,-12-21 5-15,9 19-1 0,-4-8-1 16,-5-11-4-16,3 21 4 0,-3-21-4 0,0 20 8 0,0-20-11 16,-6 24-3-16,6-24 13 0,-8 25 0 0,2-15 3 0,6-10-23 15,-17 24 24-15,8-14-12 0,0 2 11 16,-11 7-3-16,3 0 9 0,-3-1-5 0,-1 1-2 0,-2 2-6 15,0-3 15-15,-12 10-15 0,4-2-3 16,2-8 15-16,6 1-14 0,-3-2 3 0,2 1-2 0,1-1 1 16,0-1 1-16,3-3 2 0,-3 2 0 15,-3-1 0-15,3-2 3 0,2-4-3 0,7 4 6 0,0-5 3 16,14-7-4-16,-24 12-4 0,24-12-5 0,0 0-2 0,-23 10-9 16,23-10-7-16,-14 5-22 0,14-5-5 15,0 0-5-15,-17 5-19 0,17-5-22 0,0 0-10 0,0 0 0 16,0 0-14-16,0 0-100 0,0 0-281 15,0 0 51-15</inkml:trace>
  <inkml:trace contextRef="#ctx0" brushRef="#br0" timeOffset="8672.95">6010 1321 606 0,'0'-20'284'0,"0"20"-37"0,0 0-51 0,0 0-27 0,0 0-16 16,0 0-27-16,0 0-15 0,0-23-14 15,0 23-10-15,0 0-10 0,0 0-10 0,0 0-11 0,0 0-4 16,0 0-7-16,0 0-7 16,0 0-15-16,0 0 9 0,0 0-12 0,0 0 8 0,0 0-8 0,0 0 3 15,0 0-7-15,0 0 5 16,26 65-13-16,-20-40 0 0,2 2 1 0,-2 2 6 0,3 18-3 0,-1-4-8 16,1 1 7-16,3 0-1 0,-7 2 1 0,7-3-4 0,-9 3 3 15,0-10-3-15,3 8-2 0,-4-11 9 16,1 0-10-16,0-4-4 0,-3-2 8 0,6 0-4 0,-6 1 1 15,0-1 2-15,0-1-1 16,0-4-2-16,3 0-6 0,-3-4-13 0,0-18-8 0,-3 30-27 0,3-30-22 16,0 23-12-16,0-23-24 15,0 0-23-15,0 20-117 0,0-20-329 0,0 0 52 0</inkml:trace>
  <inkml:trace contextRef="#ctx0" brushRef="#br0" timeOffset="8923.07">6123 1850 413 0,'17'-11'222'0,"-3"6"-50"0,-14 5-18 0,50-14-18 0,-19 8-31 15,-2 2-11-15,20-1-12 16,-8 1 7-16,-4-2-14 0,7 3-13 0,5-1-8 0,-9 0 2 0,9-2-18 15,-8 3-6-15,-9 1-4 16,-3 2-20-16,0-2 2 0,-1 4-16 0,-4-4-36 0,-4-1-16 0,-20 3-26 16,34-5-20-16,-22 1-55 15,-12 4-205-15,29-3 46 0</inkml:trace>
  <inkml:trace contextRef="#ctx0" brushRef="#br0" timeOffset="9892.98">7056 1470 586 0,'0'0'228'0,"9"-15"8"16,-9 15-22-16,0 0-3 16,8-16-2-16,-8 16-11 0,0 0-10 0,9-14-24 0,-9 14-19 15,0 0-19-15,0 0-16 0,0 0-14 16,0 0-13-16,0 0-6 0,9-13-13 0,-9 13-7 0,0 0-5 16,0 0-12-16,0 0-2 0,0 0-2 0,0 0-8 0,0 0-3 0,23 29 1 15,-14-15-5-15,2 7-1 16,-5 1 6-16,3 4-7 0,2 3 3 0,-2-1-9 0,2-2 7 0,1 0 0 15,-6 2-9-15,5 1-4 16,-2 0 11-16,3 15-9 0,-4-11 3 0,1-6 0 0,2-1-11 16,-2-2 9-16,3-4 2 0,-7 0-7 15,-2-5-9-15,3 0 3 0,-6-15 6 0,9 23-5 0,-9-23 0 16,8 17-7-16,-8-17 2 0,9 17 3 16,-9-17 2-16,0 0 0 0,0 0-8 0,15 15-7 0,-15-15-3 15,0 0-2-15,0 0-3 0,0 0-1 0,0 0 9 0,0 0-5 16,49-32 0-16,-32 18 0 0,-5-1 5 15,-4 0-3-15,4-6 1 0,-1-4-5 0,-2 1 10 0,3 1 5 16,-1 0 1-16,-2 0 4 0,0-2-13 16,-4 1 4-16,4 2-2 0,0-2 8 0,-1 0-6 0,1 2 0 15,-3-1-1-15,5 4 2 0,-5-1 7 16,0 4 3-16,-6 16-1 0,12-25-6 0,-12 25 10 0,5-19-6 16,-5 19 4-16,6-13 6 0,-6 13-12 0,0 0 5 0,6-18-1 15,-6 18 1-15,0 0-1 0,0 0-2 16,0 0-10-16,9-15 13 0,-9 15-4 0,0 0 4 0,0 0-7 15,0 0 1-15,0 0-3 0,0 0 5 16,0 0-9-16,0 0 6 0,0 0 0 0,0 0 2 0,20 48 3 16,-20-48-5-16,6 37 12 0,-1-11 0 15,-5-2-2-15,3 4-4 0,-3 1 2 0,0-1-4 0,3-2 1 16,-3 2 4-16,0 2-4 0,3-3-1 16,0 0 5-16,-3-3-4 0,3-1-3 0,0 1 4 0,0-5 2 15,-3-19 7-15,2 31-13 0,-2-31 7 0,3 21 3 0,-3-21-6 16,3 17 4-16,-3-17-6 0,0 0 8 15,0 0-1-15,6 15-10 0,-6-15-6 0,0 0 20 0,0 0-9 16,0 0-1-16,0 0 9 0,0 0-5 16,0 0-2-16,0 0 1 0,29-40-1 0,-29 40 5 0,14-34-10 15,-5 12-3-15,3-5 9 0,-7 6 8 16,4-5-6-16,0 2 0 0,-1-3-6 0,-2 0 0 0,3 3 3 16,-3-3-4-16,-1 3-9 0,-2 0 15 0,6 1-1 0,-6 3-1 15,0 5-9-15,-3 15 8 0,8-25 3 16,-8 25 8-16,3-22-17 0,-3 22-2 0,6-16 3 0,-6 16 12 15,0 0-7-15,6-16-4 0,-6 16-5 16,0 0 7-16,0 0-5 0,0 0 3 0,0 0 2 0,0 0-3 16,0 0 3-16,0 0 2 0,35 24 2 15,-24-4-11-15,1-1 13 0,-1 0-3 0,1 4-3 0,-1-1-3 16,-2 0 6-16,0 4 1 0,2-3-3 16,1 3-12-16,-1-3 4 0,1-2-3 0,-6-5-1 0,2 0 1 15,-8-16-7-15,12 22 16 0,-6-12-12 0,-6-10-4 0,14 15 2 16,-14-15 0-16,18 14 11 0,-18-14-15 15,23 10 17-15,-9-5-2 0,-14-5 1 0,29 7 6 0,-3-1-10 16,0-4 8-16,0 0-2 0,3-3-5 16,0 2 4-16,20-3-12 0,-3-1 2 0,6-1 15 0,-3-1-6 15,6 2-3-15,-8-2 14 0,5-1-13 16,0 2 11-16,-3 0 2 0,0-1-10 0,0 2 10 0,6-6-13 16,-9 4 5-16,-5-1 7 0,-10 2 1 0,-2-4 5 0,-3 5-6 15,0-1 0-15,-3 1-8 0,-23 3 0 16,35-5 8-16,-35 5-15 0,26-2-2 0,-26 2-37 0,23-5-42 15,-23 5-48-15,0 0-119 0,0 0-341 16,18-11 47-16</inkml:trace>
  <inkml:trace contextRef="#ctx0" brushRef="#br0" timeOffset="10403.2">9334 1961 439 0,'0'0'290'0,"0"0"-21"0,-12-11-54 0,12 11-2 16,0 0-24-16,0 0-38 0,0 0-8 0,-9-4-17 0,9 4-7 15,0 0-8-15,0 0-26 0,0 0-3 0,0 0-8 0,0 0-7 16,0 0-14-16,0 0 5 0,0 0-6 15,0 0-13-15,-8-7-1 0,8 7-7 0,0 0-7 0,0 0-1 16,0 0-3-16,0 0 4 0,0 0-12 16,0 0 2-16,0 0-2 0,3 42 3 0,-3-18-5 0,3 3 6 15,-1 0-2-15,4 19-8 0,-3 1 9 16,0 3-5-16,3 2 16 0,-6 3-25 0,6-2 2 0,-6 1 4 16,5 2-5-16,1-2 7 0,-6-1-2 0,6-3 8 0,-6-1-7 15,3-1 6-15,3-6 4 0,-1 2-8 16,1-10 1-16,-6-3-2 0,0-7 3 0,3 2 2 0,0 0-5 15,3-3-13-15,-6-4-27 0,0-19-29 16,3 33-53-16,-1-17-69 0,-2-16-126 0,-8 19-422 0,8-19 45 16</inkml:trace>
  <inkml:trace contextRef="#ctx0" brushRef="#br0" timeOffset="11563.41">8868 3244 443 0,'0'0'48'15,"0"0"7"-15,0 0-13 0,0 0 6 0,0 0-12 0,35 8 0 16,-18-4 1-16,-17-4-5 0,41 0-13 15,-9 3 2-15,-3-6 5 0,23 3 4 0,0 0-3 0,-15 0-9 16,15 0 2-16,-6 0 14 16,4 0-15-16,-1-4-2 0,-12 8 0 0,-5 0-17 0,-3-4 7 0,-3 0 5 15,-3 0-2-15,-3 4-4 16,-2-4 3-16,-18 0 3 0,29 4 3 0,-18-1-10 0,-11-3 1 0,23 5-6 16,-14-2 7-16,-9-3 0 0,14 8-2 0,-14-8 8 0,0 0-20 15,6 18 7-15,-6-18 7 0,0 0 0 16,0 0 21-16,-14 32-32 0,2-22 16 0,-5 8-2 0,-1-7-13 15,-5 4 1-15,-3 0 8 16,3-1 1-16,-3 4-7 0,0-3 2 0,-17 8-2 0,5-11 0 0,9 3 10 16,0-3-4-16,1-1-4 15,-1 5 4-15,-15 7 1 0,10-7-2 0,2-5 1 0,9 3-1 0,-3-2-5 16,3-2 7-16,2-3-2 16,7 1 3-16,-1-1-10 0,15-7 5 0,-20 10-4 0,20-10 9 15,-14 9-11-15,14-9 4 0,-12 9 4 0,12-9-5 0,0 0 2 0,0 0 12 16,-17 11-2-16,17-11 7 15,0 0-8-15,0 0-3 0,0 0 18 0,0 0-5 0,0 0-4 0,0 0 1 16,26 29-1-16,-26-29 4 16,26 8-7-16,-9-5-5 0,9 1 4 0,3 4 6 0,3-6-12 0,0 5-7 15,14-2 10-15,0 0-12 16,-11 0 10-16,-3 0-8 0,-3-3-2 0,-1 3 4 0,-2-1 10 16,0-1-12-16,1 3-6 0,-4-2-3 0,-3 1 6 0,-6 0-2 0,-14-5 13 15,26 8-5-15,-26-8 0 16,23 7 2-16,-23-7 6 0,15 12-11 0,-15-12-13 0,9 8 13 0,-9-8 0 15,0 0-3-15,5 19 6 16,-5-19 8-16,-3 22-2 0,3-22-4 0,-11 22-5 0,-6-3 17 16,5-4-15-16,-5 4 4 0,-1-4-6 15,-2 2-10-15,-3-3 14 0,-3 2-1 0,3 3 7 0,-6-4-3 16,3 1-10-16,-3 0 6 0,3-1-2 16,3-3-1-16,0 2 0 0,-3-2 6 0,3 3 10 0,-1-3-19 15,4-4 3-15,6 2 7 0,-1-3-5 0,7 0-8 0,8-7 12 0,-18 10-2 16,18-10-7-16,-14 9 0 15,14-9 2-15,-12 8 18 0,12-8-11 0,-8 8-11 0,8-8 10 16,0 0-5-16,0 0 7 0,-6 18-4 16,6-18 4-16,0 0-4 0,0 0 4 0,0 0-2 0,0 0-1 15,14 30 18-15,-14-30-15 0,18 15 2 16,-4-8-6-16,-2 3 2 0,-12-10 13 0,37 16-11 0,-17-8-10 16,4-4 6-16,5 7 9 0,-6-4-12 0,3-2 24 0,0 2-22 15,3-4 4-15,-6 2-8 0,-3-4 11 16,-20-1-10-16,29 6-7 0,-15-5 26 0,-14-1-24 0,23 5 0 15,-23-5-6-15,18 3 11 0,-18-3-22 16,0 0 14-16,0 0-12 0,0 0-6 0,20 3 15 0,-20-3-14 16,0 0 8-16,0 0 18 0,0 0-19 15,0 0 10-15,0 0 0 0,0 0 0 0,0 0 4 0,0 0-9 16,0 0 11-16,-38 34 3 0,38-34-12 16,-17 17 1-16,17-17-1 0,-14 20-4 0,8-9 13 0,-9 10 5 15,7 1-13-15,-4 1 6 0,3 4-18 0,-2-1 26 0,2 15-2 16,-2-4 9-16,2 4-12 0,0 4 7 15,1 3 9-15,2-4 8 0,6-7 4 0,-6 7 0 0,6 0 22 16,-3 0-16-16,6-3 4 0,0 3-13 16,0-1 7-16,-3-8-8 0,-3-4-5 0,3-1-2 0,6-2 7 15,-6 1-12-15,0 17-13 0,0-9-65 16,-6-6-125-16,0-4-246 0,-2-2 47 0</inkml:trace>
  <inkml:trace contextRef="#ctx0" brushRef="#br0" timeOffset="12373.71">9420 5373 402 0,'-3'-13'198'0,"3"13"-35"0,0 0-22 16,0 0-20-16,-2-10-14 0,2 10 7 0,0 0-12 0,0 0-3 15,0 0-5-15,0 0-14 0,0 0-2 0,0 0-10 0,0 0-27 16,0 0 6-16,0 0 1 0,0 0-3 15,0 0-11-15,0 0-8 0,0 0 3 0,0 0 1 0,0 0-7 16,0 0 4-16,-9 42-4 0,3-15 8 16,0-3-1-16,3 3-8 0,1 4 15 0,-1 11-16 0,0-5 10 15,-3-7-13-15,0-1 21 0,3-2 3 16,-5 17-8-16,2-9 7 0,6-9-5 0,-3-4-2 0,0 2-5 16,0-4-3-16,3-5-2 15,0 1-4-15,0 0 2 0,0-4-5 0,0-12-1 0,0 0-29 0,0 26-62 16,0-26-61-16,0 10-134 0,0-10-362 0,0 0 46 0</inkml:trace>
  <inkml:trace contextRef="#ctx0" brushRef="#br0" timeOffset="12693.67">8761 6047 801 0,'-26'-7'350'0,"26"7"-69"0,0 0-52 0,0 0-36 16,0 0-22-16,0 0-15 0,0 0-5 15,0 0-20-15,64-14-10 0,-38 11-15 0,6 2-11 0,17-6-9 16,3 5-9-16,0 0-11 0,3-2-15 0,-6 0 0 0,0 4-11 15,6 0 0-15,0 0-6 0,-6-4 2 16,0 0-4-16,0 4-4 0,-14 0-7 0,0-4-16 0,-6 2-15 16,-3 2-24-16,3-1-19 0,-9-4-26 15,-3 8-21-15,-17-3-24 0,26-3-25 0,-26 3-20 0,0 0-118 16,0 0-387-16,0 0 50 0</inkml:trace>
  <inkml:trace contextRef="#ctx0" brushRef="#br0" timeOffset="12903.65">8935 6275 470 0,'0'0'368'16,"0"0"-49"-16,0 0-29 0,0 0-27 0,0 0-36 0,0 0-45 16,0 0-20-16,0 0-21 0,26 14-21 15,3-13-10-15,-3-1-16 0,3 0-9 0,2-1-11 0,19-3-8 16,-1-2-5-16,-12 4-9 0,-5-3-6 0,-3 5-7 0,-3-5-25 15,6 1-36-15,-9 3-36 0,-6-1-34 16,1-1-49-16,-18 3-40 0,23-2-110 0,-23 2-399 0,0 0 48 16</inkml:trace>
  <inkml:trace contextRef="#ctx0" brushRef="#br0" timeOffset="13043.64">9100 6447 617 0,'-12'12'318'15,"12"-12"-17"-15,0 0-31 0,0 0-21 0,0 0-40 0,0 0-23 16,0 0-32-16,43 19-10 0,-14-15-31 16,3-9-11-16,26 1-67 0,-9-4-99 0,6-4-223 0,-6-3-387 15,0-2 50-15</inkml:trace>
  <inkml:trace contextRef="#ctx0" brushRef="#br0" timeOffset="15626.59">3198 463 500 0,'0'0'213'0,"0"0"-27"0,0 0-16 16,0 0-21-16,0 0 10 0,0 0-23 16,5-17-5-16,-5 17-5 0,0 0-14 0,0 0-14 0,0 0-2 15,0 0-9-15,0 0-6 0,0 0-8 16,0 0-6-16,0 0-8 0,0 0 0 0,0 0-5 0,0 0-4 15,0 0-5-15,0 0-4 0,0 0-9 16,0 0-3-16,0 0 0 0,0 0 1 0,0 0-12 0,0 0 5 16,-28 45-8-16,28-45-8 0,-12 36 9 15,6-17-3-15,3-2 1 0,3-17 1 0,-5 31-4 0,5-15-2 16,2 7 2-16,4 0-1 0,-6-5-3 0,0-18 8 0,6 28-5 16,-3-15-4-16,-3-13 1 0,11 25 2 15,-5-16 5-15,-6-9-7 0,18 19 3 0,-7-8-5 0,1-4 5 16,-1 0 7-16,4-2-6 0,-15-5 5 15,37 10 6-15,-19-7-1 0,-1-1 1 0,-17-2-3 0,32-3 1 16,-32 3-1-16,23-5 5 0,-9 3-6 16,-14 2 2-16,21-14 0 0,-10 6-4 0,1-1 2 0,-12 9 2 15,20-20-7-15,-11 6 2 0,-4 2-1 0,7-11-2 0,-1 3-3 16,-8-3 2-16,3 0-4 0,-3-1 3 16,0-1-4-16,3 0 2 0,-12 1 1 0,3 2-3 0,0-4-6 15,-3 6-2-15,6 20 1 0,-11-35 5 16,5 18-1-16,0 2-3 0,6 15-10 0,-11-22 7 0,11 22-3 15,-12-18-4-15,12 18 12 0,-9-12-4 16,9 12-1-16,0 0-2 0,0 0-2 0,-17-11 8 0,17 11-7 16,0 0-3-16,0 0 6 0,0 0 1 0,0 0 4 0,0 0 5 15,0 0-11-15,-40 23 5 0,40-23-1 16,-12 18-6-16,3-7 5 0,9-11-7 0,-11 24-5 0,8-13-3 16,3-11 0-16,-12 26-5 0,9-14-24 15,3-12-1-15,-5 27-20 0,5-27-14 0,-3 24-29 0,3-24-26 16,0 19-28-16,0-19-132 0,0 0-401 15,8 23 45-15</inkml:trace>
  <inkml:trace contextRef="#ctx0" brushRef="#br0" timeOffset="15836.56">3784 691 687 0,'0'0'440'0,"0"0"-61"0,0 0-43 15,0 11-42-15,0-11-39 16,0 0-36-16,0 0-30 0,0 0-29 0,0 0-28 0,0 0-7 0,0 0-15 16,0 0-15-16,0 0-12 0,0 0-12 0,0 0-18 0,0 0-26 15,0 0-18-15,0 0-28 0,0 0-22 16,0 0-26-16,0 0-39 0,0 0-37 0,0 0-43 0,0 0-148 16,0 0-462-16,0 0 37 0</inkml:trace>
  <inkml:trace contextRef="#ctx0" brushRef="#br0" timeOffset="16326.79">4085 308 407 0,'-3'-15'478'0,"3"15"-120"0,-3-23-65 0,3 23-38 15,0 0-34-15,6-29-36 16,-6 29-17-16,3-15-27 0,-3 15-21 0,0 0-21 0,14-15-6 0,-14 15 0 16,18-11-18-16,-18 11-8 15,23-3-7-15,-23 3-8 0,40-2-1 0,-14 2-8 0,0 2-7 0,0 0-4 16,-3-1-1-16,6 7-6 0,-3-5 1 0,-3 2-14 0,-5 1-17 16,2-2-8-16,-20-4 0 15,29 9-18-15,-18-3-7 0,-11-6-8 0,26 7-10 0,-26-7-5 0,24 8 5 16,-24-8 13-16,20 5-19 15,-20-5 21-15,0 0-1 0,20 2 6 0,-20-2 0 0,0 0 0 0,0 0 11 16,0 0 15-16,0 0-10 16,0 0-7-16,20-12 21 0,-20 12-10 0,0 0 12 0,0 0 16 0,0 0-3 15,0 0 1-15,0 0 12 0,0 0-2 0,0 0-10 0,0 0 8 16,0 0-28-16,0 0 23 16,0 0-7-16,0 0-6 0,0 0 0 0,0 0 5 0,0 0 3 0,0 0 2 15,0 0-7-15,0 0 7 16,3 32-6-16,-6-7 0 0,0-2 0 0,-2 4 2 0,-1 3 5 0,3-1-6 15,-3 15-1-15,0 0-8 16,1-9 15-16,-1-3-9 0,0-2 13 0,6 0-10 0,-6 12-7 0,3-6 13 16,-2-8-11-16,2 0 5 15,0-3 4-15,-3 0-10 0,3-1 1 0,0-7-15 0,-3-2-23 16,6-15-48-16,-5 27-35 0,5-27-169 0,-6 19-394 0,6-19 45 0</inkml:trace>
  <inkml:trace contextRef="#ctx0" brushRef="#br0" timeOffset="16556.9">4169 647 467 0,'0'0'310'0,"0"0"-65"0,0 0-37 0,0 0-25 0,0 0-33 15,17-18-12-15,-17 18-12 16,0 0-16-16,49 0-10 0,-20 0-20 0,0-2 4 0,0 4-14 0,20 2-16 15,-3 0-6-15,-5-2 0 16,-4 3-16-16,-8-2 8 0,20 1-8 0,-14-3 5 0,3 3-21 16,-12-4 5-16,0 3-28 0,-3-3-33 15,-3 0-44-15,-20 0-47 0,35-7-123 0,-24 4-340 0,-11 3 50 16</inkml:trace>
  <inkml:trace contextRef="#ctx0" brushRef="#br0" timeOffset="16906.86">4935 380 642 0,'0'0'296'0,"0"0"-21"0,5-15-41 0,-5 15-26 15,0 0-40-15,0 0-24 0,0 0-9 0,0 0-15 0,0 0-14 0,0 0-9 16,0 0-12-16,0 0-10 16,0 0 0-16,0 0-7 0,0 0-19 0,35 27 3 0,-26-14-17 0,2 10 10 15,-2 0-2-15,6 5 1 16,-4-2-2-16,6 15-2 0,-5-11-11 0,8 11 12 0,-5-9-5 15,-1-6-2-15,-2-2-5 0,-4 0-5 16,4 0 5-16,-1 0-3 0,-2-2-7 0,3-5-4 0,-1 3 4 16,1-6-2-16,-6-1-4 0,-6-13 8 15,11 22-10-15,-11-22 5 0,9 12 15 0,-9-12-2 0,0 0 1 16,14 8 0-16,-14-8-12 0,0 0 2 0,0 0 1 0,0 0 1 0,35-28-10 16,-23 6 3-16,-4-4-5 15,1 2 0-15,2-4 4 0,-2-14-10 0,0 8 4 0,-1 2-4 16,4-11 5-16,2-1-6 0,-5 1 4 15,3 0-2-15,-1 9-3 0,-5 6-2 0,0 3-4 0,2 0-17 16,1 1-19-16,-6 6-46 0,0 1-73 16,-3 17-210-16,0 0-516 0,-6-32 29 0</inkml:trace>
  <inkml:trace contextRef="#ctx0" brushRef="#br0" timeOffset="17948.04">212 3120 692 0,'0'0'347'16,"0"0"-54"-16,0 0-39 15,9-22-28-15,-9 22-30 0,0 0-29 0,0 0-18 0,0 0-20 0,0 0-18 16,0 0-12-16,0 0-14 16,0 0-4-16,0 0-19 0,0 0-4 0,0 0-5 0,0 0-3 0,0 0-8 15,0 0-12-15,0 0 2 0,0 0 5 0,20 61-11 0,-17-37-2 16,3-1-2-16,-1 4-10 15,1-1 11-15,0 1-5 0,0-3-1 0,-3 4-4 0,2 1 4 0,1-1-3 16,-3-3 0-16,3 0-4 16,0-1 3-16,-1-1-12 0,1-2-7 0,0-4-20 0,-6-17-21 0,3 28-25 15,3-21-32-15,-6-7-24 16,5 20-15-16,-5-20-170 0,0 0-427 0,0 0 39 0</inkml:trace>
  <inkml:trace contextRef="#ctx0" brushRef="#br0" timeOffset="18418.12">686 3198 504 0,'0'0'186'0,"3"-15"-26"0,-3 15-43 0,0 0-10 0,0 0-24 16,0 0 3-16,0 0-28 15,0 0 7-15,0 0-3 0,0 0-9 0,0 0-39 0,0 0 19 0,0 0-5 16,-12 64 13-16,12-64-11 0,0 27-22 16,-3-12 30-16,3 11-6 0,0-1-1 0,0-1-16 15,3-2 1-15,-3-2 2 0,0-20 0 16,6 41-10-16,-3-24-1 0,-3-17 10 0,9 28 1 0,-6-12 13 16,-3-16-12-16,11 22 4 0,-11-22 12 0,12 20 9 0,-12-20 12 0,11 14 0 15,-11-14 11-15,15 9-7 16,-15-9 2-16,0 0-5 0,32 0 0 0,-32 0-13 0,0 0-5 0,40-15-4 15,-40 15 3-15,23-16-5 0,-11 5-4 16,8-5-4-16,-3-1 8 0,-2-1-4 0,-1 0-1 0,1 1 4 16,-7 3-15-16,1-9 6 15,2 6-6-15,-8-2-2 0,-3 19 1 0,3-28-7 0,-3 28-1 0,0-24 1 16,0 24-5-16,0-22 6 16,0 22-5-16,-6-20-5 0,6 20 9 0,-8-14-8 0,8 14 6 15,-12-15-3-15,12 15-3 0,0 0-2 0,-17-10-5 0,17 10 2 0,0 0-3 16,0 0-7-16,-29 1 1 15,29-1-2-15,0 0 2 0,0 0-11 0,-32 12-16 0,32-12-8 16,-14 12-5-16,14-12-16 0,-20 14-8 16,20-14-13-16,-12 9-21 0,12-9-25 0,0 0-106 0,-9 16-317 15,9-16 48-15</inkml:trace>
  <inkml:trace contextRef="#ctx0" brushRef="#br0" timeOffset="18848.08">1151 3110 692 0,'0'0'275'0,"0"0"-35"0,0 0-43 0,0 0-38 0,0 0-15 0,0 0-27 16,9-13-9-16,-9 13-12 15,0 0-8-15,0 0-12 0,0 0-10 0,0 0-2 0,0 0-6 0,26 42-16 16,-17-30-1-16,-1 10-2 16,1-4-3-16,-3 1-6 0,-3-4-1 0,8 11 3 0,-5-3-13 15,0-1-2-15,3 0 0 0,-4 2 0 16,1-6-2-16,-6-18 2 0,9 33-6 0,-3-20-2 0,-6-13 3 16,8 20 0-16,-8-20-5 0,0 0 8 0,9 29 13 0,-9-29 24 15,3 10 15-15,-3-10 8 0,0 0 2 16,0 0-11-16,0 0-8 0,0 0-12 0,0 0 9 0,0 0 0 15,0 0-7-15,0 0 1 0,0 0-2 16,0 0 1-16,0 0-6 0,20-59-2 0,-17 36-3 0,3-4-5 16,-3 0-3-16,-3-1-1 0,5 1-2 15,4-22-5-15,3 2-5 0,-7 9 1 0,-2 7 0 0,3 4-4 16,0-1-3-16,0 2-4 0,2 1-8 16,1 2-27-16,2-1-27 0,-5 7-24 0,0 2-38 0,-6 15-56 15,6-23-193-15,-6 23-515 0,11-13 28 0</inkml:trace>
  <inkml:trace contextRef="#ctx0" brushRef="#br0" timeOffset="20308.55">7692 684 439 0,'0'0'244'0,"0"0"-37"0,9-15-20 0,-9 15-33 0,0 0-13 15,0 0-21-15,0 0-8 0,0 0-26 16,0 0-7-16,0 0-16 0,0 0 3 0,0 0-14 0,0 0-3 15,0 0-15-15,0 0 3 0,0 0-11 16,0 0 0-16,0 0 2 0,0 0-3 0,-3 54-8 0,3-54-1 16,-12 43 5-16,12-18 0 0,-6-1-13 15,6-1 3-15,-2 3-5 0,4-4 4 0,-2 0-12 0,3 3 13 16,0 0-5-16,3-2-7 0,3-3 14 16,-4-2-7-16,4-1-2 0,-3-3 6 0,-6-14 4 0,17 20-6 15,-5-11 1-15,-1 1 9 0,-11-10-14 0,26 12 5 0,-11-9 0 16,-15-3-9-16,26 7 12 0,-26-7-6 15,29 0 10-15,-29 0-12 0,23-7 6 0,-23 7-1 0,23-8-1 16,-23 8 4-16,20-19-6 0,-11 7 5 16,-9 12-15-16,9-22 16 0,-4 9 0 0,-5 13-4 0,3-29-3 15,-3 29 7-15,0-37-8 0,-3 15 0 16,-2 2 0-16,2 2 6 0,3 18-1 0,-15-37-1 0,9 20 0 16,1 2 0-16,5 15-16 0,-9-22 9 15,9 22 1-15,-9-17 3 0,9 17-4 0,0 0 3 0,-8-17-14 16,8 17 14-16,0 0-15 0,0 0 12 0,-9-13-6 0,9 13 2 15,0 0-2-15,0 0-11 0,0 0-3 16,-23-2-2-16,23 2-3 0,0 0 11 0,0 0-28 0,0 0-3 16,-26 15-14-16,26-15-5 0,0 0-10 15,-12 16-11-15,12-16-37 0,-3 13-94 0,3-13-283 0,3 22 53 16</inkml:trace>
  <inkml:trace contextRef="#ctx0" brushRef="#br0" timeOffset="20498.54">8530 1145 952 0,'0'0'422'0,"0"0"-80"0,-32 9-63 0,32-9-48 16,0 0-28-16,0 0-23 15,0 0-35-15,0 0-17 0,0 0-22 0,-23-16-33 0,23 16-52 0,0 0-54 16,0 0-58-16,0 0-52 0,0 0-162 0,0 0-417 0,0 0 46 15</inkml:trace>
  <inkml:trace contextRef="#ctx0" brushRef="#br0" timeOffset="21038.79">8900 493 463 0,'0'0'148'0,"17"-10"-40"0,-17 10 6 0,0 0-21 0,0 0-18 0,21-1 1 15,-21 1-14-15,0 0-6 0,0 0 0 16,0 0-14-16,26 23-3 0,-20-15 1 0,-6-8-7 0,11 23-1 16,-2-13 0-16,-9-10-7 15,6 27-6-15,2-4-11 0,-5-1 18 0,0 0-18 0,-3-3-2 0,0-19 10 16,0 34-13-16,0-34 6 16,-6 29 0-16,0-18-13 0,6-11 4 0,-17 33 10 0,3-18-3 0,-4 3-11 15,1-6 18-15,2-1-9 0,-2-3 10 0,3-3-2 0,14-5-13 16,-29 9 9-16,11-8 1 0,18-1 3 15,-28 7-7-15,28-7-3 0,-26 1-3 0,26-1 13 0,-26 0-5 16,26 0 16-16,0 0-13 16,0 0 8-16,-26 0-4 0,26 0-12 0,0 0 12 0,0 0-6 0,0 0 6 15,0 0-7-15,0 0-1 16,0 0-5-16,0 0-7 0,0 0 13 0,0 0-8 0,0 0 6 0,0 0-5 16,0 0 6-16,66 18-1 15,-52-10-3-15,1-1 12 0,-15-7-8 0,37 18-8 0,-19-7-3 16,-1-3 11-16,-2 3-3 0,-4-2-10 0,12 6 5 0,-8-4 13 0,2 1-8 15,-5-2-10-15,-1-2 8 16,-11-8 2-16,18 16-4 0,-18-16-9 0,17 13-23 0,-6-5-26 0,-11-8-28 16,15 12-98-16,-15-12-235 15,14 7 49-15</inkml:trace>
  <inkml:trace contextRef="#ctx0" brushRef="#br0" timeOffset="21568.98">9339 566 452 0,'0'0'220'0,"12"-15"-45"15,-12 15-33-15,14-12-29 0,-14 12-7 0,18-7-11 0,-18 7-4 16,23-12-16-16,-23 12 5 0,26-7-14 0,-26 7-23 0,32-1 1 0,-32 1-6 15,23 0-12-15,-23 0 5 16,23 8 2-16,-23-8-19 0,20 9 15 0,-20-9-5 0,15 15-3 16,-15-15-14-16,8 19-1 0,-8-19-3 15,3 25 3-15,-3-25-1 0,-6 29 0 0,-2-7 15 0,2-2-23 16,-3 2-5-16,-2-2 10 0,-1-3 1 16,1-2-1-16,-4 5 9 0,7-7-21 0,-4 0 23 0,12-13-13 15,-12 17 6-15,12-17-6 0,-11 17-7 0,11-17-6 0,0 0 13 0,-12 17-10 16,12-17 4-16,0 0 1 15,-6 12-2-15,6-12 6 0,0 0-5 0,0 0-3 0,0 0 13 16,0 0-12-16,18 22 8 0,-18-22-8 16,23 7 11-16,-23-7-9 0,35 15 6 0,-15-10-4 0,6 3-1 15,-3 1 5-15,0-1-6 0,-3-1 6 16,-2 3-14-16,5 2 11 0,-6-3 3 0,-2 2 0 0,2-3 1 16,-17-8-4-16,20 18 3 0,-11-10-3 15,-9-8 6-15,14 19-3 0,-5-9-4 0,-9-10 2 0,9 18 4 16,-9-18-1-16,3 23-4 0,-3-23 12 0,0 0-7 0,-12 27 10 15,12-27 8-15,-20 16-12 0,11-9 11 16,9-7-9-16,-23 12 9 0,0-2-10 0,0-4 5 0,8 0 8 16,15-6-19-16,-34 4 5 0,34-4 5 15,-29-2-4-15,29 2-15 0,-26-5-18 0,26 5-29 0,-18-8-47 16,18 8-98-16,-23-7-263 0,23 7 52 16</inkml:trace>
  <inkml:trace contextRef="#ctx0" brushRef="#br0" timeOffset="22208.92">10022 1023 476 0,'20'5'155'0,"0"-2"-18"16,0-3-20-16,-20 0-4 0,41-1-19 0,-27 1-4 0,-14 0-11 16,32-2-15-16,-32 2 5 0,29-3 10 15,-29 3-8-15,29-6 8 0,-15 2-7 0,-14 4 2 0,23-9-31 16,-11 2 11-16,-12 7 2 0,17-20-12 16,-11 10 4-16,-6 10-15 0,9-27 2 0,-4 4-13 0,-2 0-2 15,-3-2 6-15,3 3 1 0,-3-2 0 0,0-2-16 0,-3 6 0 16,0-6-7-16,3 3 3 0,0 23 7 15,-5-35 2-15,5 18-15 0,0 17 10 0,0-29 3 0,0 29-7 16,0-26 5-16,0 26-6 0,3-27 1 16,-3 27-2-16,5-24-13 0,-5 24 12 0,3-21 0 0,-3 21 3 15,12-19-3-15,-4 7-1 0,-8 12 3 16,21-13-6-16,-21 13 5 0,20-10-5 0,-6 6 2 0,-14 4-2 16,26-7-5-16,-26 7 3 0,29 0 2 15,-29 0-7-15,29 4 18 0,-29-4-11 0,29 8 1 0,-9 3-12 16,-2-2 14-16,-4 2-13 0,1-1 13 0,-1-1 0 0,-2 2-16 15,2 8 4-15,1-1 16 0,-1-1-23 16,-8 0 7-16,2 4 3 0,1-3-2 0,-3 6 6 0,0-2 4 16,-3 1 3-16,-3-2 0 0,0-21 7 15,-6 42-17-15,0-18 13 0,3 0-10 0,-6-2-4 0,4 1-10 16,-1-1 5-16,-3 0 8 0,3 1-2 16,-5 0 9-16,2-8-8 0,3 1 8 0,6-16-8 0,-11 23 4 15,11-23 4-15,-9 20 2 0,9-20-8 0,-9 16 1 0,9-16 8 16,0 0-9-16,-5 17 15 0,5-17 3 15,0 0 0-15,0 0 2 0,0 0 15 0,0 0-7 0,0 0 3 16,17 17 0-16,-17-17-7 0,29 3-4 16,0 0 1-16,0-3 5 0,3 0-9 0,14 0-3 0,-9 1-1 15,-8-1-9-15,0 0 4 0,-9 1-9 16,4 1-28-16,-4 3-52 0,-3 0-26 0,-17-5-38 0,29 8-95 16,-29-8-317-16,12 14 48 15</inkml:trace>
  <inkml:trace contextRef="#ctx0" brushRef="#br0" timeOffset="23149.09">9897 3110 472 0,'-11'20'65'0,"11"-20"0"0,-9 15-2 0,9-15-17 16,0 0-8-16,-9 18 0 16,9-18-8-16,0 0 3 0,0 0-17 0,-5 15 17 0,5-15 8 0,0 0 10 15,0 0 0-15,0 0-14 16,0 0-4-16,0 0-4 0,0 0-1 0,0 0 1 0,0 0-7 0,0 0 7 16,0 0-8-16,40-38-11 15,-31 25 6-15,8-6 2 0,-5-4-7 0,-1-1 5 0,1 3-12 16,-1 0 5-16,-5-1 3 0,3 1 16 0,-1 1 2 0,-5 7 21 0,6-3 2 15,-6 3 3-15,-3 13 9 16,9-24 14-16,-7 14-1 0,-2 10-14 0,6-15 4 0,-6 15-20 0,0 0-19 16,6-18 22-16,-6 18-24 15,0 0-6-15,0 0 9 0,6-9 7 0,-6 9-24 0,0 0 1 0,0 0 1 16,0 0-6-16,0 0-1 16,0 0 10-16,14 36-8 0,-14-36 8 0,3 27-11 0,0-4 3 15,0-1-5-15,3 6 12 0,-6-2-16 16,3 2 8-16,-1 14-12 0,7-6 15 0,-6 5 5 0,3-4-9 15,-3-6-18-15,0 14 12 0,-1-9-1 0,4-7-2 0,-3-2 12 0,3 1-4 16,-3-2 8-16,0 1-15 16,0 1 9-16,2-5 2 0,-5 1-3 0,0-6-5 0,0-18-10 0,0 29 0 15,0-29-12-15,3 24 6 16,-3-24 3-16,0 0-8 0,-3 17-12 0,3-17 3 0,0 0 14 16,0 0-15-16,0 0-3 0,0 0 4 15,-20 15 10-15,20-15-8 0,0 0 6 0,0 0 8 0,0 0-8 16,0 0-2-16,0 0 5 0,-37-19 5 0,37 19-7 0,0 0 13 0,-21-11 3 15,21 11 21-15,0 0 20 16,-14-16-28-16,14 16 20 0,0 0-13 0,-12-11 10 0,12 11 0 0,0 0 7 16,-11-12-7-16,11 12-11 15,0 0 1-15,0 0 0 0,0 0 8 0,0 0-4 0,0 0-10 16,0 0 7-16,0 0 1 0,0 0-11 16,0 0 6-16,37-23 5 0,-37 23-9 0,29-3-1 0,-3 0 2 15,0 0-6-15,-3 1 2 0,3 2-5 0,-5-2 7 0,-21 2 0 0,46-5-2 16,-26 2-24-16,0 1 7 15,-20 2-33-15,29-8-22 0,-17 4-30 0,-12 4-43 0,23-12-101 0,-12 5-310 16,-11 7 49-16</inkml:trace>
  <inkml:trace contextRef="#ctx0" brushRef="#br0" timeOffset="23409.05">10629 2916 600 0,'0'0'307'0,"0"0"-65"0,0 0-46 16,0 0-25-16,0 0-29 0,0 0-7 15,0 0-5-15,0 0-5 0,0 0-3 0,0 0-9 0,5 42-7 16,-5-42-9-16,0 37-3 0,-3-13-13 16,3 4-5-16,3-2-11 0,-3 1-11 0,3 17-1 0,-3-10-3 15,3-2-6-15,-3-5-3 0,-3 0-4 0,6-4-4 0,-3 4-3 0,0 0-3 16,0-3-19-16,3-1-3 15,-3-5-13-15,6 6-22 0,-6-24-30 0,6 28-15 0,-4-15-45 16,-2-13-31-16,6 15-24 0,-6-15-104 16,0 0-375-16,0 0 44 0</inkml:trace>
  <inkml:trace contextRef="#ctx0" brushRef="#br0" timeOffset="23799.02">11048 2990 566 0,'0'0'221'0,"0"0"-44"16,0 0-20-16,0 0-40 0,0 0-10 15,0 0-12-15,0 0-7 0,0 0-4 0,0 0-20 0,0 0-9 16,0 0-2-16,0 0-7 0,0 0-7 16,-41 46-8-16,21-31 14 0,3 1-15 0,-7 2 6 0,1-1-22 15,0-1-2-15,3-1 7 0,0-1-8 0,2-1 4 0,1 0-4 16,5-5 0-16,12-8-2 0,-23 15 0 15,15-8 0-15,8-7-1 0,-18 10-4 0,18-10 6 0,-14 10 3 16,14-10-2-16,0 0-3 0,-17 14 1 16,17-14-8-16,0 0-2 0,-9 10 8 0,9-10-6 0,0 0-2 15,0 0 2-15,0 0-1 0,-9 17-4 16,9-17-4-16,0 0 13 0,0 0 1 0,0 0-12 0,20 31 12 16,-11-23-5-16,-9-8 5 0,20 19-6 15,-11-9-4-15,-9-10 8 0,17 18-4 0,-5-9-7 0,-12-9 4 16,20 17 6-16,-8-10 2 0,-12-7 8 0,20 16-10 0,-8-9 7 15,-12-7-2-15,20 17 2 0,-9-9-3 16,-11-8-2-16,18 14-12 0,-10-6 2 0,-8-8-37 0,18 14-23 16,-18-14-38-16,17 13-117 0,-17-13-291 15,12 6 52-15</inkml:trace>
  <inkml:trace contextRef="#ctx0" brushRef="#br0" timeOffset="24358.95">11308 3418 485 0,'0'0'297'0,"40"4"-66"0,-17-3-11 0,-5 1-36 0,11-2-24 16,-1-2-21-16,-2 4-10 0,3-1-18 15,-3 3-11-15,0-4-22 0,-2 1 1 0,-24-1-17 0,43-1-5 16,-23 1-5-16,-20 0-2 0,29-2 9 0,-29 2-16 0,26-5-2 15,-26 5-12-15,20-4 0 0,-20 4-6 16,12-9 3-16,-12 9-8 0,11-12-2 0,-11 12-3 0,9-19 2 16,-9 19-8-16,0-22 3 0,0 22-5 15,-6-25-5-15,6 25-1 0,-6-27 4 0,6 27 8 0,-8-27-3 16,5 15-6-16,-9-14 4 0,9 11-3 16,-2-10 0-16,-1 8 0 0,0 0-2 0,6 17 8 0,-3-33-8 15,3 33 3-15,-3-25 5 0,3 25-10 0,0-27 1 0,0 27 4 16,3-27 1-16,-3 27-9 0,3-27 8 15,-3 27-4-15,6-24-7 0,0 12 14 0,-1 1-12 0,-5 11 3 16,18-19 10-16,-10 9-9 0,1 2 3 16,3 1-12-16,-12 7 13 0,23-12-7 0,-12 8 0 0,-11 4 0 15,24-6-1-15,-24 6 4 0,28 3 3 16,-28-3-2-16,29 3 0 0,-14 4-4 0,-4-3 4 0,1 4-6 16,-1 0 7-16,1 1-6 15,0 1 1-15,-7 4 2 0,4-2 2 0,3 11 0 0,-7 2-3 0,1 1 3 16,3-6 0-16,-9 9-12 0,0-4 12 0,3 6 0 0,-6-4 8 15,0 0 4-15,-3 0-10 0,3 0 2 16,-3 2 9-16,4-2-1 0,-4-2 7 0,-3 1 0 0,6-2 0 16,0-1 5-16,3 2-9 0,0-25 9 15,0 28 1-15,0-28-4 0,0 27 17 0,0-27 5 0,12 18 5 16,-1-11 0-16,-11-7-4 16,41 17 1-16,-9-12-9 0,17-3-2 0,3 1-4 0,0-4-2 0,0-1-17 15,-3-3-26-15,-11-3-61 0,-4 1-86 0,-11 0-177 0,1 2-471 16,-10-4 38-16</inkml:trace>
  <inkml:trace contextRef="#ctx0" brushRef="#br0" timeOffset="28191.48">2091 1811 463 0,'0'0'94'0,"0"0"-11"0,0 0-22 0,0 0 6 0,0 0-13 16,-32 35-5-16,20-25-7 16,1 0-17-16,-7 5 9 0,-2 2 4 0,0 1-9 0,3 1 18 0,-4-4-19 15,-2 5-3-15,6-2 5 0,-3 0-10 0,2 1 3 0,-5-1-4 16,9 1-1-16,-4 0 0 0,1-1-10 16,3-4 5-16,2 0-8 0,1-1 3 0,-1-1 5 0,12-12-11 15,-17 22 11-15,8-10-21 16,9-12 12-16,-12 17-4 0,12-17 13 0,-11 17-10 0,11-17 2 0,-9 10 3 15,9-10 4-15,0 0 0 16,-11 15 15-16,11-15 8 0,0 0 17 0,0 0 0 0,0 0 25 0,0 0-5 16,0 0 2-16,0 0-18 0,0 0-13 0,0 0-2 0,0 0 9 15,0 0-12-15,0 0-9 16,0 0 13-16,55-40-4 0,-41 21-11 0,0-1 8 0,1-1 1 0,-1-1-1 16,4-1-11-16,-7 4 4 15,1-3 0-15,-1 5-5 0,4-4 6 0,-4 6 8 0,1 0-2 0,-3 3-2 16,-9 12-2-16,14-21 8 15,-5 12-10-15,-9 9-3 0,11-19 5 0,-11 19-9 0,15-18 8 0,-15 18-11 16,11-14 3-16,-11 14-13 16,18-15 4-16,-18 15 9 0,14-10-14 0,-14 10-2 0,20-7-2 15,-20 7-1-15,23-5 6 0,-23 5-9 0,24 0 12 0,-24 0-8 0,26 0-5 16,-26 0 2-16,26 7 2 16,-26-7-2-16,28 8 3 0,-4 4 5 0,-10-2-8 0,3 0 2 0,-2 1-7 15,-1-2 4-15,-5 2-1 16,-9-11-10-16,20 22 6 0,-2-2 7 0,-7-5 0 0,1 5 7 0,-1-3-2 15,-5-3-4-15,3 0 3 16,-1 1 1-16,-8-15-8 0,12 24 3 0,-6-11 0 0,2 9 2 0,1-5 10 16,-6-3-11-16,-3-14-10 0,11 25 3 0,-11-25-18 0,6 22-39 15,-6-22-46-15,6 17-48 16,-6-17-119-16,0 0-368 0,0 0 47 0</inkml:trace>
  <inkml:trace contextRef="#ctx0" brushRef="#br0" timeOffset="29591.51">758 886 515 0,'0'0'347'0,"0"0"-90"0,0 0-47 16,0 0-25-16,0 0-35 15,0 0-14-15,0 0-26 0,0 0-8 0,0 0-7 0,0 0-21 0,0 0-18 16,0 0 10-16,29-22-14 15,-29 22-8-15,44-5 2 0,-18-1-5 0,-3 2-5 0,3-1 0 16,0-1-2-16,-3-1-5 0,3 1-7 16,-6 1-2-16,-3 1-11 0,7-2 1 0,-4 1 4 0,-20 5-3 15,32-9-16-15,-32 9-7 0,17-8-15 0,-17 8-9 0,14-7-27 0,-14 7-12 16,0 0-5-16,0 0-11 16,12-13-1-16,-12 13 7 0,0 0 5 0,0 0-6 0,0 0 11 0,0 0 2 15,0 0 1-15,0 0 22 16,0 0-1-16,0 0 3 0,0 0 5 0,-38-16 8 0,38 16-5 15,0 0 5-15,0 0 16 0,0 0 3 16,-20-5-8-16,20 5 18 0,0 0 0 0,0 0-2 0,0 0 6 16,0 0-9-16,0 0 3 0,-23 5-7 0,23-5-2 0,0 0 4 0,-14 19-2 15,14-19 18-15,-9 22-6 16,3 1-7-16,-3-1 14 0,4 1-1 0,2 2 8 0,-3 2-3 16,-3 17-9-16,3-10 7 0,4-4 5 15,-1-1 4-15,-3-2-17 0,0-1-7 0,3 1 15 0,-3-2 0 16,1 1-1-16,2-1-19 0,0 1 28 15,0-3-1-15,3-3 0 0,-6-1-11 0,6-19 6 0,-3 25-8 16,3-25 0-16,-3 21 11 0,3-21-26 16,0 0 30-16,-8 21-4 0,8-21 5 0,0 0-18 0,-12 12 15 15,12-12 1-15,0 0-4 0,-20 4 1 0,20-4-8 0,0 0 16 16,-26-3-1-16,26 3-8 0,0 0-10 16,0 0 3-16,-29-11 2 0,29 11-5 0,0 0 17 0,-20-7 19 15,20 7-15-15,0 0 28 0,-17-8-6 16,17 8 13-16,0 0-5 0,0 0-4 0,-18-8-6 0,18 8-3 15,0 0-19-15,0 0 9 0,0 0-10 16,0 0 5-16,0 0-4 0,0 0 5 0,0 0 1 0,0 0-12 16,0 0-8-16,0 0 17 0,0 0 3 0,0 0-15 0,0 0 21 15,0 0-5-15,72-4-15 0,-43 4 8 16,3-1-10-16,-3-2-1 0,0 2 9 0,3-4-7 0,17-2-1 16,-12 4 1-16,-2-2-20 0,-3-1 6 15,-9-2 0-15,12 8-15 0,-12-8-22 0,-6 2 13 0,1 1 11 16,-18 5 7-16,26-7-3 0,-26 7-21 15,17-9 10-15,-17 9-12 0,14-6 13 0,-14 6 7 0,0 0-7 16,0 0 10-16,15-13-1 0,-15 13 5 16,0 0 2-16,0 0-5 0,0 0 2 0,6-19-2 0,-6 19 6 15,0 0 3-15,0 0 12 0,0 0-3 0,0-19 3 0,0 19 15 16,0 0 7-16,0 0 14 0,0 0 7 16,0 0 3-16,0-21-7 0,0 21 7 0,0 0 2 0,0 0-12 15,0 0-2-15,0 0-13 0,0 0 4 16,0 0-7-16,0 0-8 0,0 0-2 0,0 0-9 0,0 0 14 15,0 0-8-15,0 0-3 0,0 0-4 16,0 0 6-16,0 0 3 0,0 0-7 0,0 0 3 0,0 0-4 16,-21 55 1-16,16-31 3 0,-1 2 4 0,0-4-13 0,3 2 5 15,-3-1-10-15,1 4 16 0,-4 0-9 16,9 0-5-16,-6-2-1 0,0 1 0 0,1-2 6 0,-1-2 1 16,0 2 3-16,3-2-3 0,-3 3 9 15,6-25 0-15,-5 29-4 0,5-17-2 0,0-12 3 0,0 0-1 16,2 27 15-16,-2-27 8 0,0 0 5 15,6 18 24-15,-6-18-2 0,18 9-2 0,-18-9 3 0,37 1-5 16,-11-5-5-16,3 0-5 16,0-3 1-16,0-1-7 0,17 0 0 0,0-4-6 0,-8 0 0 0,-6 1-12 15,-3 7 2-15,-3-5 1 0,0 3-8 0,-3-2 2 0,-3 1-9 16,-6 3-19-16,-14 4-20 0,0 0-51 16,0 0-36-16,32-2-64 0,-32 2-168 0,0 0-478 0,0 0 33 15</inkml:trace>
  <inkml:trace contextRef="#ctx0" brushRef="#br0" timeOffset="33881.76">15175 1262 577 0,'0'0'358'16,"0"0"-73"-16,0 0-54 15,0 0-28-15,0 0-28 0,0 0-31 0,0 0-13 0,0 0-16 0,0 0-19 16,0 0-12-16,0 0-15 15,0 0 0-15,0 0-10 0,0 0-4 0,0 0-9 0,0 0-2 0,0 0-10 16,0 0 4-16,0 0 3 16,0 0-11-16,0 0 1 0,0 0-12 0,0 0 6 0,0 0-3 0,63 0-2 15,-37 0-5-15,3-2 3 0,-3 0-7 0,6-1 1 0,0-2-1 16,17 0-6-16,-14 1 9 16,-1-1-4-16,-5 0-7 0,0 0 8 0,-3 0-1 0,0 3-4 0,-8-5 0 15,-1 6-10-15,-3-4 8 16,-14 5-15-16,0 0-22 0,26-5-22 0,-26 5-23 0,0 0-40 0,15-5-34 15,-15 5-139-15,0 0-397 16,0 0 47-16</inkml:trace>
  <inkml:trace contextRef="#ctx0" brushRef="#br0" timeOffset="34151.74">15504 1196 524 0,'0'0'316'15,"0"0"-60"-15,0 0-31 0,-20 0-46 0,20 0-30 0,0 0-10 0,0 0-33 16,0 0-1-16,0 0-17 16,-9 12-7-16,9-12-5 0,0 16-13 0,0-16-7 0,-5 24-1 15,5-24-14-15,-3 27 1 0,3-1-6 0,0-4 1 0,-3 5-9 0,3 1 4 16,0-1-11-16,-3 4 1 16,6 16-10-16,-3-1 11 0,-3-5 7 0,3-4-11 0,3-8-4 0,-6-1 4 15,0 3-5-15,0-2 3 16,3-3-4-16,0-2-2 0,0 0-7 0,0 0-2 0,-3-5-20 15,3-19-21-15,0 30-35 0,0-30-32 16,0 21-33-16,0-21-130 0,-3 15-364 0,3-15 48 0</inkml:trace>
  <inkml:trace contextRef="#ctx0" brushRef="#br0" timeOffset="34381.71">15233 1900 775 0,'0'0'327'0,"-21"-9"-75"0,21 9-31 0,0 0-41 0,0 0-28 16,0 0-19-16,0 0-13 0,0 0-20 16,0 0-5-16,0 0-22 0,0 0 5 0,0 0-12 0,0 0-12 15,0 0-4-15,0 0-8 0,73-6-9 0,-44 6 6 0,0-4-4 0,2 3-4 16,21-5-5-16,-11 0-2 16,-7 2 5-16,16 4-11 0,-1-8-4 0,-12 5 7 0,-2 0-16 15,-3-3-1-15,0 4-15 0,-1-1-18 16,-5-6-37-16,-5 8-28 0,-4-1-26 0,3-5-25 0,-20 7-15 15,26-5-99-15,-26 5-344 0,29-2 50 16</inkml:trace>
  <inkml:trace contextRef="#ctx0" brushRef="#br0" timeOffset="34821.66">16080 1746 498 0,'0'0'180'0,"8"-12"4"0,-8 12-9 15,0 0 6-15,0 0 13 0,0 0 1 0,6-19-5 0,-6 19 1 16,0 0-18-16,0 0-20 0,0 0-8 15,0 0-23-15,0 0-17 0,0 0-12 0,0 0-9 0,0 0-14 16,0 0-14-16,0 0 0 0,0 0-14 16,0 0 3-16,0 0-4 0,0 0-9 0,0 0-3 0,0 0-5 15,0 0 4-15,0 0-5 0,0 48-3 0,0-23-1 0,0-2-4 16,-3 3 2-16,0 1-1 0,0-3-2 16,3 4 0-16,-3 2 2 0,-2 0 2 0,2-3-7 0,3 2 0 15,-3 0 2-15,3-2-5 0,0 1 3 16,-6 1-3-16,3-3-1 0,0 2 5 0,3-4-4 0,-5 0 0 15,2-4 0-15,6-5-1 0,-6 1 4 16,3-16-8-16,-3 23 4 0,3-23-4 0,0 17 5 0,0-17-2 16,0 0 5-16,0 20 0 0,0-20 4 15,0 0 3-15,0 0 4 0,-3 16 0 0,3-16-4 0,0 0 2 16,0 0-1-16,0 0 3 0,0 0-7 0,0 0-2 0,0 0-2 16,0 0-3-16,11 9 1 0,-11-9-3 15,0 0-3-15,26-1 1 0,-26 1 5 0,29-7-4 0,-3 6-1 16,3-3-3-16,3-1 3 0,17-4 0 15,-3 1-1-15,4-2 0 0,-1 1 4 0,3 1-2 0,-6 3 5 16,-6-5-7-16,-8 5-1 0,-3 0 3 16,0-2-1-16,-9 4 1 0,-2-2-7 0,-1 3-4 0,-3-2-6 15,-14 4-20-15,0 0-15 0,29-8-25 0,-29 8-24 0,15-4-54 16,-15 4-55-16,0 0-149 0,0 0-495 16,0 0 33-16</inkml:trace>
  <inkml:trace contextRef="#ctx0" brushRef="#br0" timeOffset="35241.91">16883 1255 413 0,'0'0'369'0,"0"0"-77"0,0 0-52 16,0 0-41-16,0 0-32 0,0 0-20 0,0 0-33 0,0 0 1 0,0 0-27 16,0 0 1-16,0 0-10 15,0 0-11-15,0 0-15 0,0 0 8 0,0 0-13 0,55 3-6 0,-55-3-5 16,38 4-4-16,-12-4-1 0,-6 1-7 0,0-1-1 0,-3 0-1 16,-17 0-10-16,32 2-9 15,-20-2-25-15,-12 0-31 0,29 2-29 0,-15-2-39 0,-14 0-34 0,23 3-101 16,-23-3-342-16,0 0 52 15</inkml:trace>
  <inkml:trace contextRef="#ctx0" brushRef="#br0" timeOffset="35471.87">17004 1603 822 0,'0'0'345'0,"-2"11"-51"0,2-11-45 0,0 0-37 16,0 0-35-16,0 0-23 0,43 1-18 15,-43-1-16-15,43-8-19 0,-14 6-9 0,0-4-6 0,3 1-18 16,0-1-6-16,-3 3-7 0,-1 0-25 0,1-3-31 0,0 5-56 0,3-3-55 16,-12 1-196-16,1 3-418 15,-21 0 43-15</inkml:trace>
  <inkml:trace contextRef="#ctx0" brushRef="#br0" timeOffset="37534.57">18429 1666 435 0,'0'0'131'0,"0"0"-5"0,0 0-17 16,0 0-25-16,0 0-14 0,0 0-7 15,0 0-4-15,0 0-9 0,38 14-10 0,-9-16 6 0,0 4-3 16,0-2-11-16,26 0 18 0,-1 4-21 0,7-7 16 0,8 3 2 15,33-1-12-15,7 1 9 0,7 3 2 16,0-3 7-16,2 0-7 0,4-2-5 0,-1 2 16 0,6-1 0 16,96 1 8-16,-85-5-12 0,-22 1-13 15,5 1 11-15,7-2-8 0,91-4-3 0,-74-4-2 0,-30 8-14 16,-2-2 3-16,6 2-3 0,-7-4 4 16,-5 4-16-16,6-2 5 0,-9-2 4 0,-26 3-5 0,-17 0 8 15,5 0-6-15,-5 1-6 0,-6 0-27 16,-6-1 23-16,-11 4 0 0,-10-2 5 0,-2 1-3 0,-2 3-4 15,-7-5-3-15,-17 5-13 0,26-2 17 0,-26 2-8 0,0 0-10 16,23-3-33-16,-23 3-59 0,0 0-142 16,0 0-327-16,0 0 50 0</inkml:trace>
  <inkml:trace contextRef="#ctx0" brushRef="#br0" timeOffset="38965.41">229 4210 560 0,'0'0'292'16,"0"0"-25"-16,0 0-33 0,-17-8-40 0,17 8-25 0,0 0-27 0,0 0-17 16,0 0-15-16,0 0-18 15,0 0-15-15,0 0 1 0,0 0-12 0,0 0-10 0,0 0-9 0,0 0 6 16,0 0-18-16,0 0-6 16,38 46 10-16,-21-28-2 0,-3 2 6 0,7 1-8 0,-4-1 2 0,3 3-2 15,0-2-5-15,1-2 2 16,8 16 2-16,-3-11-4 0,-9-5-1 0,0-4-4 0,-2 0-3 15,2-1 3-15,-5-4-6 0,-1 0-6 16,-11-10 3-16,15 18 0 0,-15-18-2 0,17 14 2 0,-17-14 6 16,14 9 17-16,-14-9 18 0,0 0 24 0,15 12 12 0,-15-12-8 0,0 0-7 15,0 0-7-15,0 0-4 16,0 0-14-16,0 0-6 0,26-21-3 0,-26 21-2 0,11-24 1 0,-2 3-7 16,0-2-3-16,-3-4 0 15,-1 4-3-15,4-6-4 0,-3 1-8 0,0 3 2 0,-4-5-3 16,10-14-3-16,-6 10-3 0,0 7 1 15,-4 0-1-15,7 0 1 0,-6 3-4 0,0-2 1 0,3 1-3 16,-3 4 1-16,-3 21-2 0,2-28 1 0,1 13 1 0,-3 15-6 0,3-22 3 16,-3 22-6-16,3-19-8 15,-3 19-8-15,0 0-12 0,0 0-20 0,0-22-19 0,0 22-25 0,0 0-15 16,0 0-12-16,0 0-16 16,0 0-7-16,0 0-41 0,0 0-18 0,0 0-137 0,0 0-467 15,0 0 35-15</inkml:trace>
  <inkml:trace contextRef="#ctx0" brushRef="#br0" timeOffset="39455.36">1004 4483 505 0,'0'0'277'0,"0"0"-10"0,0 0-52 0,0 0-32 0,0 0-26 16,0 0-16-16,0 0-13 15,0 0-26-15,0 0-3 0,-15 2-12 0,15-2-9 0,0 0-13 16,0 0-14-16,0 0 3 0,0 0-22 16,-17 11 9-16,17-11-8 0,0 0-4 0,-14 14-5 0,14-14 6 15,-18 13-15-15,10-2 3 0,8-11 3 16,-21 15-5-16,21-15 2 0,-17 17-8 0,11-10 4 0,6-7-10 15,-17 18-8-15,17-18 14 0,-12 17-5 16,12-17 6-16,-8 14-1 0,8-14-8 0,0 0 5 0,-3 20-4 16,3-20 0-16,0 0-3 0,0 0 6 0,11 24-2 0,-11-24 2 0,18 15-4 15,-18-15 4-15,20 15 2 16,-20-15-7-16,23 13 0 0,-11-4 3 0,-12-9-8 0,23 12 6 16,-23-12 4-16,23 12 0 0,-14-6-12 15,-9-6 0-15,17 12 11 0,-17-12 0 0,0 0 1 0,14 11 2 16,-14-11 2-16,9 10 3 0,-9-10 6 15,0 0 18-15,0 0 16 0,0 0-3 0,3 20 8 0,-3-20 2 16,0 0-7-16,-26 17-4 0,26-17 3 0,-23 12-6 0,0 0-4 0,2-6-3 16,-7 1-5-16,4-2-3 15,-4 2-3-15,2-6-4 0,-3-1-5 0,6 0 1 0,23 0-30 16,-38-5-56-16,21 2-46 0,17 3-249 16,-29-10-505-16,29 10 35 0</inkml:trace>
  <inkml:trace contextRef="#ctx0" brushRef="#br0" timeOffset="40886.76">18580 1006 557 0,'0'0'361'0,"0"-20"-72"0,0 20-48 15,0 0-32-15,-3-14-34 0,3 14-19 16,0 0-8-16,0 0-13 0,8-23-8 0,-8 23-19 0,6-11-12 16,-6 11-10-16,0 0-7 0,0 0-13 15,9-15-10-15,-9 15-2 0,0 0-9 0,0 0-2 0,11-5-6 16,-11 5-5-16,0 0-5 0,0 0 2 0,0 0-6 0,35 15-1 16,-23-8-4-16,-1 3-3 0,9 5 4 15,1 4 3-15,-1 3 3 0,0-3 1 0,0 4-4 0,3-1 2 16,6 12-2-16,-5-5-4 0,-4-4-3 15,0-2 1-15,9 15 0 0,-12-12 3 0,3-3-9 0,-5 1 2 16,-1-5-1-16,4 4 4 0,-7-2-2 16,1-1-5-16,-1-3-1 0,-2-4 1 0,-3-1-4 0,-6-12 3 15,11 22 7-15,-11-22-5 0,12 14-1 0,-12-14 5 0,0 0 11 16,12 15 9-16,-12-15 4 0,0 0 0 16,11 10 1-16,-11-10-7 0,0 0 0 0,0 0-3 0,0 0-3 15,0 0-3-15,29-17-2 0,-20 7-3 16,-9 10 2-16,17-20-3 0,-11 6-5 0,8-5 8 0,-5 3 3 15,0-5-9-15,2-2 5 0,4 4-2 16,-7-3 0-16,1 3-1 0,0-3-1 0,-1-2 2 0,-2 3-4 16,3-1 2-16,-4-2-5 0,4 1 3 15,0-1-3-15,0 2-1 0,-1 3 2 0,-5 0-4 0,3 7-2 16,0-1-1-16,-1 1-1 0,-5 12 2 0,6-20 4 0,0 10-6 16,-6 10 0-16,6-18-1 0,-6 18-5 15,6-15-8-15,-6 15-25 0,0 0-21 0,0 0-27 0,8-20-16 16,-8 20-15-16,0 0-21 0,0 0-26 15,0 0-32-15,0 0-164 0,0 0-501 0,0 0 32 0</inkml:trace>
  <inkml:trace contextRef="#ctx0" brushRef="#br0" timeOffset="41426.72">19692 1370 553 0,'12'-14'243'0,"-12"14"-46"0,0 0-26 0,0 0-34 0,0 0-18 16,0 0-15-16,0 0-2 0,0 0-12 15,0 0-24-15,0 0-10 0,0 0-16 0,0 0-5 0,0 0 2 16,0 0 8-16,0 0-18 0,0 0-3 16,0 0-13-16,0 0 22 0,-43-15-10 0,43 15-3 0,0 0 4 15,0 0-15-15,0 0 12 0,0 0 5 0,-38 17-17 0,38-17 1 16,-12 10-2-16,12-10-8 0,0 0-1 16,-11 15 12-16,11-15 7 0,0 0-1 0,0 0-8 0,0 0-4 15,0 33 3-15,0-33 2 0,0 0 3 16,11 32-10-16,-11-32 4 0,12 23 8 0,-12-23-9 0,9 23-2 15,-9-23 4-15,11 23 3 0,-2-11-10 16,-9-12 20-16,17 19-18 0,-17-19 3 0,15 20 8 0,-15-20-14 16,17 19 10-16,-17-19 3 15,14 18 3-15,-14-18 5 0,12 19-13 0,-12-19 12 0,12 17-5 0,-12-17 10 16,0 0 3-16,8 16-14 0,-8-16 13 0,0 0-3 0,0 0 2 16,6 21-10-16,-6-21-3 0,0 0 23 15,0 0-6-15,0 0-7 0,0 0 7 0,-20 27-2 0,20-27-3 16,-20 9-1-16,20-9-9 0,-24 8 9 15,24-8-7-15,-28 2-5 0,28-2 2 0,-32 2-4 0,14-2-10 16,18 0 9-16,-28 0-3 16,28 0-15-16,-41-2-29 0,21-3-46 0,20 5-39 0,-32-5-51 0,20-2-107 15,12 7-378-15,0 0 46 0</inkml:trace>
  <inkml:trace contextRef="#ctx0" brushRef="#br0" timeOffset="41826.94">20239 1189 833 0,'0'0'392'0,"0"0"-70"0,0 0-40 15,0 0-32-15,0 0-44 0,0 0-23 0,3-14-17 0,-3 14-19 16,0 0-22-16,0 0-17 0,0 0-8 16,14-5-9-16,-14 5-7 0,0 0-8 0,29-5-7 0,-29 5-2 15,26-2 2-15,-12 1-4 16,-14 1-1-16,23-4-2 0,-8 3-4 0,-15 1-4 0,26-6-5 0,-15 3-1 15,-11 3-3-15,26-3-4 16,-26 3-5-16,24-4-3 0,-13 1-2 0,-11 3-3 0,20-7-4 0,-20 7 0 16,21-3-4-16,-21 3-5 15,17-4-1-15,-17 4-3 0,0 0-24 0,14-5-29 0,-14 5-36 0,0 0-61 16,0 0-49-16,0 0-215 0,0 0-577 0,0 0 19 0</inkml:trace>
  <inkml:trace contextRef="#ctx0" brushRef="#br0" timeOffset="47027.16">3559 2634 711 0,'0'0'253'0,"0"0"-22"16,-6-8-32-16,6 8-15 15,0 0-22-15,0 0-10 0,0 0-13 0,0 0-16 0,0 0-6 0,0 0-22 16,0 0-3-16,0 0-12 0,0 0-12 0,0 0-6 0,-6-15-6 16,6 15-1-16,0 0-9 0,0 0-7 15,0 0 1-15,0 0-4 0,0 0-9 0,0 0-2 0,0 0-5 16,0 0-3-16,0 0 3 0,0 0-8 15,0 0 0-15,0 0 2 0,0 0 2 0,0 0-5 0,0 0 4 16,18 54 1-16,-10-34-3 16,4-1-6-16,-3-4 1 0,-1 7 2 0,4 0-3 0,-1 2 8 0,1-3-4 15,2 5 3-15,1-2 3 0,-1-1 0 0,1 1 0 0,-4-2-2 16,4 4 1-16,-1-1-1 0,-2-2 3 16,-1-4 0-16,7 5 2 0,-7-5-6 0,1-1 5 0,-1-5-1 15,-5-1-4-15,3 0 0 0,-3-3 2 16,-6-9-3-16,14 18 5 0,-11-12-7 0,-3-6 3 0,9 12 1 15,-9-12 11-15,0 0 9 16,11 15 9-16,-11-15 13 0,0 0 5 0,9 8 10 0,-9-8 13 0,0 0 3 16,0 0 5-16,9 10-8 15,-9-10-12-15,0 0-7 0,0 0-1 0,0 0-15 0,0 0 1 0,0 0-5 16,0 0-6-16,0 0-5 0,0 0-1 0,14-33-2 0,-11 21-8 16,-3 12-4-16,3-29-4 0,3 7-2 15,-4-4 4-15,1 3-1 0,0-4-5 0,3 0 2 0,-6 0-4 16,3 0 2-16,3 1-4 15,-3 1-3-15,-3-2 1 0,5 3 0 0,1 2 2 0,-6-2-1 0,3 4-7 16,-3 3 8-16,3 1-6 16,-3 16 1-16,6-23-4 0,-6 23 0 0,3-23 3 0,-3 23-1 0,0-15 2 15,0 15-2-15,0 0 0 0,2-20 2 0,-2 20-2 0,0 0 1 16,0-16-1-16,0 16-1 16,0 0 2-16,0 0 0 0,0 0-7 0,3-19-5 0,-3 19-6 0,0 0-11 15,0 0-10-15,0-15-4 16,0 15-15-16,0 0-12 0,6-16-16 0,-6 16-12 0,0 0-24 0,0 0-24 15,0 0-31-15,0 0-17 16,0 0-8-16,0 0-13 0,0 0-153 0,0 0-514 0,0 0 30 0</inkml:trace>
  <inkml:trace contextRef="#ctx0" brushRef="#br0" timeOffset="48037.1">4134 3249 595 0,'0'0'283'0,"0"0"-47"16,0 0-50-16,0 0-19 0,0 0-22 0,0 0-27 0,0 0-21 16,0 0-2-16,0 0-19 0,0 0-8 15,0 0-12-15,0 0-3 0,0 0-6 0,0 0-8 0,0 0-10 16,0 0 2-16,0 0 3 0,0 0-6 0,0 0-2 0,0 0-10 0,-11 37 19 16,11-37-15-16,5 22 3 15,-5-22-4-15,3 25-3 0,-3-25 3 0,3 23-8 0,-3-23 13 0,3 20-7 16,-3-20-5-16,6 19-2 15,-6-19 5-15,0 0-6 0,6 23 8 0,-6-23-16 0,0 0 8 16,0 0 1-16,0 17 0 0,0-17 4 16,0 0 1-16,0 0-6 0,0 0 4 0,0 0-3 0,8 15 2 15,-8-15-2-15,0 0 0 0,0 0 2 0,0 0-2 0,0 0-2 0,0 0 1 16,0 0-5-16,0 0-2 16,0 0 7-16,0 0-1 0,9-49-4 0,-9 49-4 0,0-29 5 0,0 9-9 15,0-4 9-15,-3 1-1 16,3 23 7-16,0-34-15 0,0 15 4 0,0 19 3 0,0-29-6 15,0 29 3-15,6-37 4 0,-6 18-16 16,3 3 13-16,-3 16 1 0,3-24 1 0,-3 24-4 0,2-24 2 16,-2 24 7-16,6-21-14 0,-6 21-8 15,3-16 13-15,-3 16 2 0,9-20 2 0,-9 20 3 0,8-15-4 16,-8 15-6-16,0 0 0 0,12-18 3 0,-12 18 3 0,12-10-3 0,-12 10-2 16,17-10 3-16,-17 10-3 15,14-8 3-15,-14 8-9 0,21-6 9 0,-21 6 0 0,23-3 1 16,-23 3 3-16,0 0-5 0,29 2 6 15,-29-2-2-15,0 0-3 0,29 4-6 0,-29-4-4 0,17 4 0 16,-17-4 10-16,0 0-13 0,17 12 12 16,-17-12-2-16,12 11-9 0,-12-11 12 0,0 0-1 0,6 19 6 15,-6-19-9-15,0 19 1 0,0-19 12 0,0 0-8 0,-18 34-8 0,12-25 10 16,6-9-9-16,-14 19 6 16,5-8-11-16,9-11 10 0,-17 16-3 0,8-8 4 0,9-8 1 15,-23 15 1-15,12-8-10 0,11-7 4 16,-18 12 12-16,18-12-7 0,-14 12-1 0,14-12 3 0,0 0 1 15,-15 12-2-15,15-12-6 0,0 0 6 16,0 0-2-16,0 0 0 0,-14 9 6 0,14-9-19 0,0 0 4 16,0 0 9-16,0 0 3 0,0 0 3 15,0 0-8-15,0 0 3 0,0 0 0 0,0 0-6 0,0 0 11 16,61-8-12-16,-61 8 3 0,26-3 5 0,-26 3-6 0,23-2 4 16,-23 2-1-16,26-2 3 0,-26 2-6 15,23-2-6-15,-23 2 11 0,26 2 1 0,-26-2-13 0,20 4 9 16,-20-4-9-16,23 5 6 0,-23-5 1 15,18 6 7-15,-18-6-3 0,17 11 2 0,-17-11-11 0,14 10 17 16,-14-10-3-16,15 15-6 0,-15-15 5 16,14 13 1-16,-5-2 2 0,-9-11 2 0,9 19 2 0,-9-19-7 15,3 18 0-15,-3-18 4 0,0 20 1 0,0-20 2 0,0 0 10 16,-6 32 3-16,6-32 5 0,-9 20 2 16,9-20 9-16,-9 19 12 0,1-10-2 0,8-9 8 0,-18 15-2 15,18-15 2-15,-20 12-3 0,9-7-4 16,11-5-3-16,-29 7-7 0,29-7-1 0,-44 6-11 0,18-7 2 15,0 2-8-15,-3-4-2 0,3 0-2 16,-2 1-22-16,1-1-43 0,27 3-60 0,-40-4-58 0,20 3-188 16,20 1-488-16,-52-4 34 0</inkml:trace>
  <inkml:trace contextRef="#ctx0" brushRef="#br0" timeOffset="51531.7">21031 904 546 0,'0'0'144'0,"0"0"9"0,0 0-29 0,0 0-22 16,0 0 24-16,0 0-20 0,0 0 11 16,0 0-21-16,0 0 27 0,0 0-35 0,0 0 14 0,0 0-11 15,0 0 5-15,0 0-3 0,20-21-3 0,-20 21-12 0,0 0 2 16,0 0-11-16,6-14-7 0,-6 14-2 16,0 0 7-16,5-16 2 0,-5 16-5 0,0 0-8 0,3-16-5 15,-3 16-9-15,0 0 10 0,3-14 3 16,-3 14 1-16,0 0-3 0,0 0-7 0,6-25 0 0,-6 25-9 15,0 0 8-15,0 0-10 0,0-24-3 16,0 24-1-16,0 0 3 0,0 0 6 0,3-21-9 0,-3 21-2 16,0 0-5-16,0-13 0 0,0 13-1 0,0 0-7 0,0 0 5 15,0 0-8-15,0 0 3 0,0-18-7 16,0 18 2-16,0 0-1 0,0 0-7 0,0 0 2 0,0 0 6 16,0 0-4-16,0 0-6 0,0 0 2 15,0 0-1-15,0 0 2 0,0 0-1 0,26 42-1 0,-18-20 5 16,4-2 0-16,0 5-4 15,-4-3-3-15,4 4 0 0,-1-1 3 0,1-1 2 0,2 2-4 0,7 12 0 16,-1-6 4-16,-6-5-5 16,1-4 4-16,-1-1-3 0,1 0 3 0,2-2 2 0,-3 0-5 0,-5-4 5 15,0-1-3-15,-1-3-1 0,-8-12-2 0,18 15 5 0,-18-15 7 16,11 15-3-16,-11-15 10 0,9 10 0 16,-9-10 11-16,0 0 10 0,9 12 8 0,-9-12 16 0,0 0 0 15,0 0-4-15,0 0-2 16,14 9-5-16,-14-9-11 0,0 0-1 0,0 0-3 0,0 0-8 0,0 0-4 15,0 0-2-15,32-24 1 16,-32 24-4-16,14-17-3 0,-5 7 0 0,-9 10-2 0,15-26 0 0,-10 16 0 16,4-12-4-16,0-1-4 0,-1 4 3 0,1-3 3 0,-3-4-9 15,2 3 0-15,-5-2 0 0,3-2-1 16,3 3 3-16,-3-2-5 0,2 3 1 0,-2 0 2 0,0 0-6 16,-3-1-1-16,2 7-3 15,-5 17-5-15,6-30 2 0,-3 18-8 0,-3 12-8 0,6-20-15 0,-6 20-11 16,0 0-18-16,6-19-17 15,-6 19-19-15,0 0-15 0,0 0-9 0,5-15-24 0,-5 15-13 0,0 0-10 16,0 0-20-16,0 0-162 16,0 0-498-16,0 0 32 0</inkml:trace>
  <inkml:trace contextRef="#ctx0" brushRef="#br0" timeOffset="52391.6">21744 1247 557 0,'0'0'276'16,"0"0"-47"-16,0 0-42 15,0 0-24-15,0 0-34 0,0 0-13 0,0 0-19 0,0 0-1 0,0 0-20 16,0 0 2-16,0 0-19 0,18 13-6 15,-18-13-15-15,0 0 3 0,0 0-11 0,6 25 3 0,-6-25 2 16,8 20-2-16,-8-20-19 0,3 26 15 16,-3-26-13-16,6 24-3 0,-6-24-6 0,3 22 3 0,-3-22 4 15,3 21-3-15,-3-21-2 0,0 0 10 0,3 23-12 0,-3-23 7 16,0 0-10-16,0 0 5 16,0 0 6-16,2 23 2 0,-2-23-7 0,0 0 18 0,0 0 7 0,0 0 12 15,0 0 9-15,0 0 13 16,0 0-10-16,6 20-6 0,-6-20-4 0,0 0-3 0,0 0-3 15,0 0-11-15,0 0 1 0,0 0-4 16,0 0-6-16,0 0 2 0,0 0 0 0,0 0-7 0,0 0 3 16,0-81-8-16,3 61-2 0,0 1-1 15,0-4-6-15,0-1 5 0,0 2-2 0,0-2 6 0,-1 1-8 16,4 0-3-16,-3 3-4 0,6 0 2 0,-6 2 8 0,-3 18-3 0,11-36 0 16,-8 17-7-16,6 6 6 15,-3-1-3-15,-6 14 2 0,14-23-1 0,-5 14 0 0,-9 9 1 16,20-20-2-16,-11 13-2 0,-9 7 2 15,17-15-5-15,-17 15-2 0,20-12 5 0,-20 12-9 0,15-7 4 16,-15 7-2-16,0 0 5 0,23-3-10 16,-23 3 13-16,0 0-13 0,0 0 5 0,0 0 2 0,29 7 0 15,-29-7 0-15,0 0-2 0,14 15 3 0,-14-15-1 0,9 15-13 16,-9-15 9-16,6 15 10 0,-6-15-5 16,0 0 3-16,5 25 9 0,-5-25-13 0,0 0 10 0,0 0-7 15,0 0 6-15,-8 38-8 0,8-38 1 16,0 0 14-16,-6 19-16 0,6-19 0 0,0 0 8 0,-6 16-2 15,6-16-4-15,0 0 6 0,0 0-4 16,0 0 5-16,0 0-8 0,-3 22 4 0,3-22 1 0,0 0 0 16,0 0 3-16,0 0 2 0,0 0-10 15,0 0 2-15,0 0-2 0,0 0-8 0,0 0 6 0,0 0 4 16,0 0-4-16,0 0-4 0,0 0 8 0,0 0-10 0,0 0 13 16,9 31-7-16,-9-31 5 0,0 0-3 15,14 6 1-15,-14-6-2 0,12 7 6 0,-12-7-3 0,17 11-10 16,-17-11 8-16,21 12 3 0,-21-12-2 15,14 15 4-15,-14-15-5 0,17 18-5 0,-17-18 8 0,15 17-9 16,-15-17 7-16,11 19-2 0,-11-19-3 16,6 20 2-16,-6-20-1 0,0 0 3 0,6 24 3 0,-6-24 2 15,0 0 10-15,0 0-2 0,0 27-5 0,0-27-2 0,0 0 5 16,0 0 4-16,-15 23 5 0,15-23 0 16,0 0-3-16,-17 14 2 0,17-14-2 0,-23 9 2 0,23-9-2 15,-26 4-2-15,26-4-2 0,-29 3-1 16,29-3-2-16,-32 0 6 0,9 3-7 0,23-3 2 0,-40-3-66 15,25 0-71-15,15 3-194 0,-29-6-442 16,29 6 40-16</inkml:trace>
  <inkml:trace contextRef="#ctx0" brushRef="#br0" timeOffset="56585.4">6712 1659 617 0,'0'0'266'0,"-8"-11"-60"0,8 11-25 0,0 0-31 0,0 0-4 0,0 0-39 16,0 0-17-16,0 0 5 16,0 0-21-16,-9-12-8 0,9 12-7 0,0 0-12 0,0 0-1 15,0 0-19-15,0 0 9 0,0 0-1 16,0 0-14-16,0 0 10 0,0 0-10 0,0 0-7 0,0 0 6 16,0 0-6-16,0 0 6 0,0 0-6 15,-17 28-17-15,17-28 14 0,0 0-9 0,-6 19 10 0,6-19 0 16,0 0-6-16,-3 17-5 0,3-17 13 15,0 0-12-15,-3 15 9 0,3-15-2 0,0 0-3 0,0 0-1 16,0 0 9-16,0 0-5 0,3 22 15 0,-3-22-6 0,0 0 22 16,0 0-3-16,0 0 1 0,0 0 0 15,0 0-3-15,14 4 14 0,-14-4 0 0,0 0 12 0,0 0-8 16,0 0-16-16,0 0 1 0,0 0-5 16,23 0-8-16,-23 0 0 0,0 0-6 0,0 0-1 0,0 0-7 15,0 0 5-15,0 0-8 0,12 8-6 16,-12-8 1-16,0 0 7 0,0 0-9 0,6 16 8 0,-6-16-1 15,0 0-5-15,6 15 0 0,-6-15 2 0,0 0 0 0,2 16-3 16,-2-16-2-16,0 0 4 0,0 0 2 16,3 15 4-16,-3-15-2 0,0 0 10 0,0 0 11 0,6 12 15 15,-6-12 13-15,0 0 10 0,0 0 7 16,0 0 2-16,0 0 0 0,0 0-8 0,0 0-2 0,0 0-4 16,12 7-13-16,-12-7 4 0,0 0-10 15,0 0 0-15,0 0-6 0,0 0-2 0,0 0-3 0,0 0 1 16,0 0-6-16,0 0-7 0,0 0 3 15,0 0-1-15,0 0-3 0,17-27-1 0,-17 27-8 0,0 0 6 16,0 0-13-16,0 0 8 0,0 0-1 0,0 0-7 0,0 0 1 16,0 0-1-16,0 0-3 0,0 0-4 15,0 0 3-15,0 0-4 0,0 0 6 0,0 0 1 0,0 0 0 16,0 0-6-16,0 0-4 0,0 0 4 16,0 0-3-16,0 0 1 0,0 0-2 0,0 0 3 0,0 0-1 15,0 0 3-15,0 0 0 0,0 0 2 16,0 0 5-16,0 0-4 0,0 0 2 0,0 0-2 0,0 0 4 15,0 0 3-15,0 0 5 0,0 0 4 16,0 0 1-16,0 0-2 0,0 0-4 0,0 0 2 0,0 0-6 16,0 0 2-16,0 0 1 0,0 0-4 0,0 0-4 0,0 0-7 15,0 0-20-15,0 0-22 0,0 0-29 16,0 0-24-16,0 0-31 0,0 0-27 0,0 0-49 0,0 0-189 16,0 0-561-16,0 0 21 0</inkml:trace>
  <inkml:trace contextRef="#ctx0" brushRef="#br0" timeOffset="57065.62">6724 1773 444 0,'0'0'336'0,"0"0"-61"15,0-23-34-15,0 23-31 0,0 0-30 0,0 0-22 0,0 0-22 16,0 0-24-16,0 0-9 0,0 0-13 0,-3-20-14 16,3 20-12-16,0 0-4 0,0 0-4 0,0 0-12 0,0 0-2 15,0 0-11-15,3 56 7 16,-3-31-12-16,0 20 3 0,3 4-1 0,-6 0-5 0,3 2-4 15,0 3-4-15,-3 2 1 0,0 0-29 16,3-1 3-16,0 1-4 0,0 2 5 0,0-4 2 0,0 0 5 16,0-1-5-16,0-3-2 0,-3 1-2 0,3-5-27 0,3 3-21 0,-3-5-41 15,0-8-41-15,3-5-124 16,-3-5-353-16,-3-1 48 0</inkml:trace>
  <inkml:trace contextRef="#ctx0" brushRef="#br0" timeOffset="57495.85">6735 3449 463 0,'-37'-4'330'0,"37"4"-76"0,0 0-57 0,0 0-24 0,0 0-27 0,0 0-11 16,-3 24-21-16,3-24-13 0,11 27-16 0,1-5-7 0,-3 5-10 15,5 13-6-15,1-10-8 16,-1-5-2-16,-2 2-7 0,2-2-7 0,-2-1-4 0,-1-2-8 16,1 0 2-16,-1-5-6 0,-5-2 5 15,3-3 9-15,-9-12 5 0,14 16 36 0,-14-16 39 0,12 11 16 16,-12-11-11-16,0 0-15 0,0 0-10 15,0 0-13-15,0 0 1 0,40-34-4 0,-25 12 3 0,-4-5-3 0,1 0-3 16,5-13 4-16,-2-2-3 0,-4-5-9 0,6 9-11 0,-8-7-1 16,8 5-12-16,-5-3-2 0,-6 10-7 15,0 4-1-15,-1 0-5 0,-2 0-4 0,3 4-1 0,3 0 0 16,-3 4-7-16,-4 3-6 0,1 1-14 16,0 3-31-16,-3 14-27 0,0 0-40 0,6-26-25 0,-6 26-3 15,0 0-22-15,0 0-29 16,12-9-15-16,-12 9-169 0,0 0-514 0,0 0 33 0</inkml:trace>
  <inkml:trace contextRef="#ctx0" brushRef="#br0" timeOffset="58115.94">7016 2998 500 0,'-15'-10'190'0,"15"10"-51"16,-23-15-4-16,12 8-30 16,-1 2-10-16,12 5-2 0,0 0-12 0,-29-14 1 0,18 13-21 0,11 1-1 15,-24-7-17-15,13 4-9 16,11 3-3-16,-32-2 3 0,15-1 8 0,-9 6-12 0,0-1-12 0,0 1 0 15,-3 1-4-15,3-1 5 16,-3 4-5-16,3-2-8 0,-3 1-5 0,3 3 1 0,-3 3 6 16,6-2-10-16,-6 0-4 0,0 3 3 0,0-3-6 0,3 6 21 0,-3-2-15 15,3 1 6-15,-11 12-8 16,5-5-1-16,9-4 6 0,0 2-4 0,2 1 10 0,-2-2 0 0,3 4-8 16,0 1 13-16,-9 12-19 15,6-5 10-15,0 8 2 0,2-1-8 0,1 4 12 0,6 1-2 0,2-1 0 16,1 5-7-16,2 0-2 15,6 3 3-15,-3-1 6 0,6-3 1 0,6 2-2 0,-3 0-8 16,6 1 3-16,-4-1 12 0,4 2 5 0,6-2 7 0,-4-2-23 0,6 1 1 16,1-6-4-16,2 1 2 15,0-2 2-15,3-1 1 0,-2-12 7 0,-1-1-3 0,12 8 11 0,-1-9-11 16,-5-5 13-16,18 2 5 16,-1-3 7-16,6-4 1 0,-2-3-5 0,2-3-1 0,3-6 6 15,0-10-9-15,3-1 1 0,5-4-7 16,-2-8 12-16,6-4-23 0,-6-1 8 0,-4-5-4 0,1-2 3 15,-3-2-2-15,-5-5-2 0,-4 0 2 16,-3-1 3-16,-2-7-12 0,-3-1 15 0,-4-1-7 0,-2 0 12 16,-11 0 11-16,-1-5 0 0,-8 3 6 0,-3-2-1 0,-1-5 4 0,-5 3-6 15,0 2-4-15,-5-1-11 16,-7 2 7-16,0-1-7 0,-8 4-8 0,-3-2 8 0,3 4 0 16,-3 3-9-16,-6-1-2 0,0 3-6 15,-3 3-16-15,3 0-23 0,3 12-31 0,3 11-47 0,0 1-36 16,0 10-122-16,-3 2-360 0,0 8 48 15</inkml:trace>
  <inkml:trace contextRef="#ctx0" brushRef="#br0" timeOffset="59216.1">6819 4218 461 0,'0'0'252'0,"-3"-27"-18"0,3 27-47 0,0 0-13 16,0 0-34-16,0-18-22 0,0 18-6 16,0 0-6-16,0 0-14 0,0 0-17 0,0 0-4 0,0 0 4 15,0 0-1-15,0 0-5 0,0 0-1 16,0 0 9-16,-8-15-7 0,8 15-1 0,0 0-12 0,0 0-4 15,0 0-2-15,0 0-14 0,0 0-4 16,0 0-3-16,0 0-7 0,0 0 3 0,0 0-16 0,0 0 4 16,0 0 10-16,0 0-10 0,0 0-4 0,0 0 9 0,-12 63-11 15,9-36 8-15,3 18-6 0,-3 3 3 16,0 0-3-16,6 4 0 0,-9-2-6 0,4 5 2 0,2 2 4 16,2-5-8-16,-2 2 7 0,0 0-3 15,0-1 7-15,0-1-7 0,0 0-5 0,0 0 5 0,-2-2 8 16,2 0-9-16,5-4 5 0,-5-1-5 15,3 1-2-15,3-2 1 0,-3-10-2 0,0-1 2 0,0-7 2 16,0 1 0-16,-3-1 3 0,2-1-6 16,4-3-3-16,-3 2 3 0,0-6-4 0,3-5 0 0,-6-13 0 15,6 23-1-15,-6-23-4 0,11 15 6 0,-11-15-5 0,0 0 3 16,29 12 2-16,-29-12-1 0,41 3-1 16,-15-3 6-16,2 0-5 0,1-3-7 0,3-7 13 0,14 0-5 15,9 3 0-15,6-5 5 0,-3 0-8 16,5-3 1-16,4-4 4 0,31-4-5 0,-20 7-3 0,23-4 5 15,-2 0-4-15,5 6 4 0,-3-5 1 16,3-1-3-16,-3 9-3 0,-23 3 8 0,-9 1 0 0,-5-4-5 16,0 2 1-16,-4 1 4 0,-2 1-8 0,-3 2 6 0,0-3-6 15,-3 4 11-15,-12-1-5 0,-5 2-1 16,-6 0-1-16,3 3 0 0,-3-3 6 0,0 2-9 0,2 1 5 16,-5 0-5-16,6-3 7 0,-6 3-1 15,-3-5-2-15,-5 5-1 0,-18 0 2 0,34-2 2 0,-34 2-4 16,29-2 2-16,-29 2-4 0,29-3 8 15,-29 3-2-15,23-4 4 0,-23 4-3 0,23-1-2 0,-23 1 4 16,0 0-10-16,24-3 4 0,-24 3 2 16,0 0 3-16,20-3-9 0,-20 3 4 0,0 0 4 0,0 0-10 15,23-4 7-15,-23 4 2 0,0 0 1 0,0 0 0 0,17-2 4 16,-17 2-11-16,0 0 11 0,0 0-5 16,18-7-1-16,-18 7 1 0,0 0 1 0,0 0 0 0,0 0 2 15,0 0 3-15,2-20-6 0,-2 20-4 16,0 0-2-16,0 0 6 0,-26-29-3 0,26 29 1 0,-23-15 1 15,3-1 1-15,6 5 9 0,-4 1 8 16,4 1 0-16,-1 2 2 0,15 7 9 0,-23-17-3 0,9 11 5 16,14 6 5-16,-20-14 3 0,20 14 5 0,-21-12-6 0,21 12-4 15,-17-11-5-15,17 11 0 0,-12-7-3 16,12 7-1-16,-11-7-2 0,11 7-3 0,0 0-5 0,0 0 3 16,0 0-3-16,0 0-6 0,0 0-1 15,0 0 2-15,0 0-5 0,0 0-2 0,0 0 0 0,0 0 5 16,0 0-7-16,0 0 3 0,0 0-5 15,0 0 5-15,66 17-2 0,-45-5 0 0,2 0-1 0,-6-2 3 16,0 1-1-16,-2 0-5 0,-6 0 1 16,-9-11 2-16,14 19-4 0,-8-5 4 0,-6-14-3 0,6 25 8 15,-12 0-3-15,3 1 1 0,-12-1-1 0,-8 11 1 0,-9 1 0 16,-5-1 2-16,-6-1-30 0,-9-1-50 16,-32 13-84-16,9-20-220 0,-29 9-532 0,-12 1 27 0</inkml:trace>
  <inkml:trace contextRef="#ctx0" brushRef="#br0" timeOffset="60156.67">6623 1913 454 0,'0'0'114'0,"0"0"-6"0,0 0-35 16,0 0-8-16,0 0-8 16,0 0-15-16,0 0-3 0,0 0 0 0,0 0 2 0,0 0-11 0,0 0-11 15,0 0-3-15,0 0 13 0,-26 57-18 0,8-15 3 0,1-3 4 16,-3 1-3-16,-3 1-7 0,2-2 2 16,1-1 1-16,0-3 7 0,3-8-16 0,2-2 8 0,1-1 8 15,2-1-12-15,-2-1 2 16,2-1 5-16,6-6-6 0,-5 0-1 0,5-6 5 0,6-9 4 0,-9 18 3 15,9-18 30-15,-8 10 31 16,8-10 27-16,0 0 14 0,0 0-19 0,0 0-8 0,0 0-13 0,0 0-5 16,0 0-9-16,0 0-12 15,26-40-6-15,-12 18-5 0,6-1-7 0,-5 0 0 0,5-1-3 16,-3 4 3-16,1-2-14 0,2-2-4 0,-3 5 2 0,1 1-1 0,2 2-4 16,-3 3 2-16,3-2-2 15,1-4-7-15,-4 11 1 0,6-4-6 0,-3 2 13 0,-2 5-9 0,-4-2 13 16,-14 7-14-16,43-8 5 15,-17 6-10-15,3 4 8 0,0 1-2 0,-3 1-10 0,3 5 18 0,0 3-48 16,17 10-24-16,-5 5-74 16,-1 4-132-16,-2 6-351 0,-3-1 50 0</inkml:trace>
  <inkml:trace contextRef="#ctx0" brushRef="#br0" timeOffset="84336.63">18889 1950 498 0,'0'0'97'0,"0"0"-2"16,0 0-26-16,0 0 7 0,-26 14-4 0,14-8-5 0,12-6 6 0,-23 18 6 15,0 0-7-15,0-1-3 16,-3 2-11-16,0 0 29 0,-9 8-5 0,6 0-26 0,-8 1 1 15,11-2-10-15,3-6 4 0,2-4 7 16,1 2-13-16,0-1-6 0,5-4-11 0,4-3-3 0,-4 1-2 16,15-11-4-16,-17 17 5 0,17-17-2 15,-11 13 4-15,11-13 1 0,0 0-7 0,-9 12 8 0,9-12-1 16,0 0-13-16,0 0 3 0,0 0-10 0,0 0 9 0,0 0-5 16,66-15 0-16,-37 3-1 0,-3-2-4 15,3 6-2-15,0-7 0 0,-3-1-5 0,-3 3 5 0,-3-1 0 16,4 1-1-16,-1-2 3 0,-3-3 6 15,0 3-17-15,-5 2 5 0,-1-2 8 0,-2 3-14 0,-12 12 16 16,17-20-8-16,-8 10-2 0,-9 10 14 16,14-17-5-16,-14 17 1 0,15-18 3 0,-15 18-12 0,8-11 5 15,-8 11-9-15,0 0-14 0,15-14 6 0,-15 14 5 0,0 0 11 16,0 0-17-16,0 0 5 0,0 0 5 16,0 0 2-16,0 0 0 0,0 0 0 0,0 0-9 0,0 0-1 15,-6 60 8-15,3-35-5 0,0-1 12 16,0 3-5-16,0 0-5 0,-2 0 6 0,2 3-11 0,0-1 23 15,-3-3-1-15,6 19-13 0,-3-9 1 16,0-8-3-16,3 1 3 0,-3 0-11 0,3-2 7 0,0-1 8 16,-3 2-4-16,1 1 6 0,-4-4-4 15,6 1-17-15,-6-4-7 0,0 3-5 0,0-6-17 0,-2 1-21 16,-1-1-16-16,-3-4-9 0,1-5-19 0,-1 2-3 0,1-3-68 16,-9 4-223-16,-1-5 50 0</inkml:trace>
  <inkml:trace contextRef="#ctx0" brushRef="#br0" timeOffset="84506.61">18478 2831 857 0,'-20'-4'-17'0,"0"1"20"0,20 3 15 15,-32-8 27-15,32 8 18 0,-20-8 18 0,20 8-12 0,-17-8 19 16,17 8 0-16,0 0-3 0,-15-10 37 16,15 10-41-16,0 0-6 0,0 0-17 0,0 0 1 0,0 0-19 15,0 0 6-15,46-31-6 0,-17 22 4 0,20-7-7 0,1 5-14 16,-1-1 0-16,6 5-3 0,0-3 11 16,-6 3-11-16,6-2-9 0,-6 3 9 0,0-1 7 0,-12 2-23 15,-2 0-4-15,-3 1-11 0,-3-1-13 16,0 2-20-16,-3-2-13 0,3 0-18 0,-3-2-2 0,0-1-15 15,-6 4-99-15,0-4-243 0,-3 2 46 16</inkml:trace>
  <inkml:trace contextRef="#ctx0" brushRef="#br0" timeOffset="85256.66">19478 2321 498 0,'0'0'111'16,"0"0"-3"-16,3-20 8 0,-3 20 6 15,0 0 12-15,0 0-15 0,-3-22-6 0,3 22-14 0,0 0-11 16,0 0-7-16,0 0-23 0,0 0-13 15,0 0 9-15,0 0-15 0,0 0-4 0,0 0-8 0,0 0-1 16,0 0 8-16,-40 40-4 0,28-16-6 16,4-2 4-16,-4 2 4 0,6 0-9 0,-2-2 3 0,5-2-6 15,3-1 3-15,0-19 0 0,0 32-1 0,0-32-6 0,3 24 14 16,-3-24-15-16,11 22 0 0,1-13 6 16,-1 2-5-16,-11-11-2 0,24 8 0 0,-10-4 1 0,-14-4-1 15,32-2-7-15,-32 2 5 0,26-7-2 16,0-5-4-16,-12-2 0 0,4-4 14 0,-4 0-11 0,1-4 8 15,-7 1-4-15,-2-3-11 0,3-1 5 16,-6 2-10-16,-6-3 12 0,3-1-11 0,0 27 6 0,0-44-4 16,-3 24 6-16,3 20-2 15,-9-31 3-15,9 31-10 0,-6-22-5 0,6 22 15 0,-8-14-14 0,8 14-4 16,0 0 8-16,-12-12 9 0,12 12-20 0,0 0 9 0,0 0-9 16,0 0 10-16,0 0-11 0,0 0-11 15,0 0 33-15,0 0-27 0,0 0-17 0,0 0 12 0,0 0 9 16,-32 23-11-16,32-23-1 0,0 0 7 15,0 0-9-15,0 0-12 0,35 27 9 0,-35-27 10 0,29 11-9 16,0-5 1-16,-3-1-1 16,0-4-2-16,3 3 0 0,-3-4 17 0,3 0-6 0,-29 0-2 0,57-4 18 15,-31 3-22-15,3-2 16 0,-3-1 1 0,0 0 1 0,0-4-4 16,-26 8 0-16,32-7 21 0,-32 7-7 16,20-6 11-16,-20 6 5 0,0 0-9 0,24-4 15 0,-24 4-19 15,0 0-4-15,0 0 17 16,0 0-16-16,0 0-4 0,0 0 2 0,0 0 12 0,0 0 6 0,0 0 5 15,-6 41-9-15,6-41-6 16,-26 44 14-16,14-17-1 0,-8 12-12 0,6-6 7 0,2-3 5 0,-3-3-5 16,4 0 7-16,2-2 2 15,1 4 8-15,2-2-8 0,0-3 7 0,6-2-5 0,0-22-14 0,3 37 14 16,3-19-1-16,-6-18 10 0,17 23-25 0,-8-13 5 0,5-4 5 16,-14-6-4-16,38 14-3 15,-12-14 0-15,0 1 6 0,3-1 0 0,-3-4-10 0,0-1 11 0,0-5-9 16,-3-2-2-16,-6 1 10 15,-2 1 1-15,-4-3-9 0,-5-1 12 0,-6 14-8 0,12-25-10 0,-10 9 0 16,-2-2 5-16,0 18-8 16,-2-39-4-16,2 39 4 0,-12-29 0 0,0 6-3 0,1 5-9 0,-4 0 1 15,-2-1-19-15,0 4 1 0,2 1 0 0,4 3-3 0,11 11-15 16,-21-16-7-16,21 16-2 16,-20-8-20-16,20 8 2 0,-11-8 0 0,11 8-1 0,0 0 6 0,0 0 5 15,0 0 0-15,-18-11-6 16,18 11 27-16,0 0-17 0,0 0-2 0,0 0 3 0,0 0-12 0,0 0-56 15,0 0-155-15,73-4 45 16</inkml:trace>
  <inkml:trace contextRef="#ctx0" brushRef="#br0" timeOffset="85576.63">20600 2365 402 0,'-17'18'59'15,"-1"-3"-2"-15,4 3 0 0,2-3-10 0,1 2 3 0,-7 3-9 0,7 1-4 16,-4 1 0-16,4 3-10 16,2-4 21-16,-2 1-11 0,2 1 2 0,3-4-5 0,3-4 12 15,3-15-9-15,-3 27 10 0,3-27-3 0,3 24 3 0,-3-24-7 0,18 20 9 16,-10-12-2-16,10 0-6 16,2 2 7-16,9-5-8 0,0-1-14 0,-1-2-2 0,1-4-2 0,3 1-2 15,14-7 0-15,-8 2 21 16,-6-2-31-16,-6 0 13 0,-3-3 2 0,0 1 11 0,-6-3 10 15,-5 1 6-15,-1-2-8 0,-2 2 10 16,-9 12-5-16,6-28-4 0,-6 28-20 0,-6-26 2 0,-5 4 0 16,-10 0-12-16,4 2 9 0,-9 5-1 15,-17-9-19-15,8 7-17 0,-11 0-21 0,11 4-2 0,3 4-22 16,9 6-16-16,0 2-7 0,-3 2-26 0,0 4-80 0,6 0-236 0,2 0 50 16</inkml:trace>
  <inkml:trace contextRef="#ctx0" brushRef="#br0" timeOffset="86296.71">21181 2759 553 0,'0'0'275'0,"0"0"-29"0,-6 16-20 0,6-16-16 0,0 0-19 16,0 0-17-16,0 0-16 0,0 0-14 15,0 0-21-15,0 0-14 0,0 0-8 0,0 0-13 0,0 0-11 16,0 0-6-16,0 0-2 0,0 0-3 15,0 0 0-15,0 0-4 0,0 0-3 0,0 0-10 0,0 0-8 16,0 0 1-16,0 0-6 0,0 0-5 16,0 0-6-16,0 0 3 0,-20 6-9 0,20-6-2 0,0 0-3 15,0 0-1-15,-12 12 2 0,12-12-1 0,0 0-3 0,0 0-1 16,-11 12 1-16,11-12 2 0,0 0-1 16,0 0-3-16,0 0-2 0,0 0 5 0,-12 11-4 0,12-11 2 15,0 0-5-15,0 0 2 0,0 0 0 16,0 0 0-16,0 0-3 0,0 0 1 0,0 0 2 0,0 0-3 15,0 0-4-15,0 0-12 0,0 0 1 16,0 0-23-16,0 0-17 0,0 0-38 0,0 0-32 0,3-50-16 16,-3 50-37-16,0 0-143 0,0 0-435 15,0 0 41-15</inkml:trace>
  <inkml:trace contextRef="#ctx0" brushRef="#br0" timeOffset="86936.64">21716 2208 548 0,'0'0'224'15,"0"0"-39"-15,-9-15-16 0,9 15-12 0,0 0-35 0,-9-15 11 16,9 15 2-16,0 0-26 0,-11-15-13 0,11 15-8 0,-6-15-7 16,6 15-6-16,0 0-2 0,-6-23-15 15,6 23 1-15,0 0-10 0,0 0-11 0,6-32 8 0,-6 32-6 16,9-20-14-16,-9 20 4 0,11-19-7 15,-11 19-2-15,12-19-5 0,-12 19 1 0,0 0 0 0,17-14 0 16,-17 14-4-16,17-9-5 0,-17 9-4 16,0 0 3-16,32-4-5 0,-32 4 10 0,0 0-16 0,0 0 8 15,43 14-6-15,-43-14 5 0,18 13 0 0,-18-13 0 0,14 22-2 16,-8-10 0-16,-6-12-6 0,3 27 13 16,0-15 1-16,-3-12-6 0,-6 39-2 0,0-15 5 0,1-2 1 15,-10 1-2-15,1 3-11 0,-4-1 13 16,-2-3-3-16,0-3 4 0,2 1-1 0,-5-3-5 0,0-3 5 15,3 1-9-15,0-6 9 0,2-3-3 16,1-1-2-16,17-5 10 0,-26 7-12 0,26-7 11 0,-23 5-6 16,23-5 7-16,-23 3-4 0,23-3 1 15,0 0-5-15,0 0-4 0,-23 1-3 0,23-1-5 0,0 0 10 16,0 0-6-16,0 0-1 0,0 0-2 0,0 0 3 0,0 0 4 16,0 0 0-16,0 0-5 0,0 0 4 15,0 0 6-15,0 0-1 0,0 0-7 0,0 0-2 0,0 0 5 16,52 18-6-16,-38-11 1 0,-14-7 10 15,23 17-17-15,-11-7 3 0,8 3 9 0,0 3 0 0,-5-1 9 16,5 0-8-16,0 0 3 0,-2-3-11 16,5 1 9-16,-3 3-11 0,3-5-9 0,0-4-33 0,0 4-23 15,-5-6-20-15,2-2-40 0,0 1-129 0,-20-4-349 0,0 0 49 16</inkml:trace>
  <inkml:trace contextRef="#ctx0" brushRef="#br0" timeOffset="87456.58">22198 2039 546 0,'0'0'194'0,"12"-17"-28"0,-12 17-33 16,23-12-13-16,-23 12-18 0,20-10-9 16,-20 10-10-16,23-7-7 0,-23 7-19 0,26-5 5 0,-26 5-11 15,23-2-9-15,-23 2-9 0,0 0-3 0,0 0 0 0,32 10-1 16,-32-10-7-16,12 12-1 0,-12-12 8 16,0 0-8-16,8 22-19 0,-8-22 13 0,0 0 5 0,-5 39-8 15,5-39 3-15,-12 27-11 0,1-7 3 16,-1 2 11-16,0-1-14 0,1-6 6 0,-1 1-4 0,12-16-18 15,-11 21-1-15,11-21-7 0,-12 17-2 16,12-17-14-16,0 0 23 0,-3 20 2 0,3-20-6 0,0 0 6 16,0 0-5-16,0 0 18 0,15 19-10 0,-15-19-1 0,17 7 5 15,-17-7 1-15,23 7 1 0,-23-7 2 16,32 8-13-16,-18-6 18 0,1 3-16 0,11 3 10 0,-3 1 7 16,3 1-6-16,-3 0-6 0,-3 2 6 15,1-2 9-15,-7-1-5 0,1-1-1 0,-15-8 10 0,20 19-13 16,-12-9 3-16,-8-10 5 0,15 21 12 15,-15-21 4-15,6 19 11 0,-6-19 28 0,0 26-17 0,0-26-2 16,-12 24-4-16,3-13-6 16,9-11 4-16,-26 29-7 0,6-12 1 0,0-4-5 0,-3 1-6 0,3-5 8 15,-6 1-3-15,8-4-23 0,18-6-14 0,-43 7-28 0,26-3-24 16,-1-1-28-16,18-3-37 0,-29 1-95 16,29-1-292-16,0 0 50 0</inkml:trace>
  <inkml:trace contextRef="#ctx0" brushRef="#br0" timeOffset="90132.25">16811 4295 577 0,'0'0'294'0,"0"0"-76"0,0 0-40 16,0 0-28-16,0 0 2 0,32-24-31 0,-15 16-23 0,9 4-10 15,3-2-3-15,-3-2-18 0,3 0-5 16,-3 5-29-16,0-1-42 0,0 3-34 0,-6-2-48 0,0 6-122 15,-2-3-279-15,-18 0 50 0</inkml:trace>
  <inkml:trace contextRef="#ctx0" brushRef="#br0" timeOffset="90292.23">16765 4686 470 0,'31'2'233'0,"-31"-2"-63"0,47-2-25 16,7 2-17-16,7-5-30 16,-3-2-52-16,3 2-92 0,-1-2-77 0,1 2-153 0,3 0 40 0</inkml:trace>
  <inkml:trace contextRef="#ctx0" brushRef="#br0" timeOffset="91012.75">18900 3464 852 0,'0'-26'379'0,"0"26"-69"15,0 0-67-15,0 0-29 0,0 0-31 16,0 0-31-16,0 0-22 0,0 0-13 0,0 0-15 0,0 0-7 16,0 0-18-16,0 0-6 0,-28 33-9 15,19-8-10-15,3-3 0 0,-3 6-4 0,-2 14-8 0,5-7 1 16,0-3-6-16,1 14-7 0,-1-5-4 0,3-5 0 0,0-6-1 16,-3 0-1-16,3-1-1 0,6 13-4 15,0-7 5-15,-6-4-7 0,3-5-4 0,0 1 5 0,0-2-29 16,3 0-5-16,-3 0-18 0,3-4-29 15,0-4-29-15,0 5-25 0,3-3-72 0,-4-4-128 0,7-5-435 16,-9-10 42-16</inkml:trace>
  <inkml:trace contextRef="#ctx0" brushRef="#br0" timeOffset="91472.7">19525 3801 472 0,'0'0'184'0,"0"0"5"0,-26 3-48 0,26-3-25 16,0 0-5-16,-23 24-15 0,14-13-1 0,0 12-33 0,1 0 5 16,-1 1 4-16,3-1-20 0,3 5-1 15,3-3-9-15,0 2 4 0,6 0-7 0,-3-2-6 0,6 1 5 16,-1 1-9-16,1-3 9 0,5-2-5 15,1-2-10-15,2 2 2 0,1-3-1 0,2-2 17 0,0-2-13 16,0-5-4-16,6 2 4 16,-6-10-3-16,9 2 4 0,0-4-3 0,-9-3 6 0,9-5-5 0,-3-2-4 15,-2-2 2-15,2-5-4 16,14-8-2-16,-11-2-8 0,-3-7 1 0,-3 8 6 0,-9-4-10 0,7-11 8 16,-7 0-12-16,-2 8 7 0,-9 4 0 0,-3 2 11 0,-6 1 0 15,3-1-1-15,-9 5-12 0,-2-4-2 16,-3 7 13-16,-1-1-11 0,-8 2-4 0,6 2 6 0,-6 4-8 15,3-2 3-15,-3 4 4 16,3 0-14-16,0 1 5 0,-3 2-1 0,5 4 5 0,21 3-7 0,-37 2-1 16,37-2 5-16,-32 5-27 15,18-2 3-15,14-3-9 0,-29 12-4 0,17-4-13 0,-2-1 17 0,14-7-31 16,-23 20 10-16,14-9-3 0,9-11-18 0,-12 22 7 0,9-9-24 16,1 3-13-16,2-16-9 0,5 27-78 15,-2-16-247-15,3 3 49 0</inkml:trace>
  <inkml:trace contextRef="#ctx0" brushRef="#br0" timeOffset="91792.67">20557 4000 588 0,'0'0'345'0,"0"0"-78"0,0 0-39 16,0 0-35-16,20-30-24 15,-6 21-21-15,9-3-27 0,3 1-12 0,3 1-15 0,18-2-12 0,-1 1-11 16,-6 3-28-16,6-2-58 16,1 1-48-16,-10 5-74 0,1-2-107 0,8-3-323 0,-14 1 51 0</inkml:trace>
  <inkml:trace contextRef="#ctx0" brushRef="#br0" timeOffset="92652.73">21924 3426 402 0,'-9'-8'341'0,"9"8"-78"15,-12-12-43-15,12 12-34 0,-8-8-34 16,8 8-8-16,0 0-29 0,-12-7-6 0,12 7-27 0,0 0-3 16,0 0-6-16,-20 7-10 0,8-2-14 0,1 2-2 0,-1 1 4 15,4 4-12-15,-4 0-21 0,-5 8 20 16,-1 2 0-16,4 0-5 0,-1 0-7 0,1 5 0 0,5-3-11 15,-2 3 9-15,2 0-7 0,3 2-2 16,-2-2-3-16,2 2-3 0,6 1 12 0,0-1-12 0,3-1-1 16,0-2-12-16,5-1 25 0,-2-3-8 15,3 1 8-15,2-3-11 0,7-1 2 0,-1-1 8 0,6-3-8 16,3-3-5-16,0 0 9 0,3-5-7 0,0 1 3 0,0-6-3 16,0 1 12-16,3-4-6 0,-4-1-11 15,4-2 7-15,0-4-4 0,0 0 15 0,-3 1-6 0,0-5 9 16,-6-1 1-16,6-1-2 0,-6-2 4 15,-3 0-2-15,-3 1 1 0,-2-6 2 0,-1 0 2 0,-2-3-5 16,-6 5-3-16,2-5-5 0,-8-3-1 16,3 0 1-16,-6 0-1 0,0-2-3 0,-2 1-3 0,-7-14-8 15,0 11-3-15,4 2 6 0,-4 7 0 16,1 2-1-16,-1 2 4 0,-5 2-11 0,8-1 11 0,0 5-10 16,1 2 1-16,-4 1 0 0,6 1 1 0,6 8-5 0,-17-7-3 15,8 5-4-15,9 2-8 0,-26 0 7 16,26 0-8-16,-23 8-14 0,9-4 2 0,-1 4-12 0,-2 6-7 15,-3 0-5-15,5-1-27 0,1 3-9 16,2 4-27-16,1-5-16 0,2 2-154 0,3-3-390 0,1 1 46 16</inkml:trace>
  <inkml:trace contextRef="#ctx0" brushRef="#br0" timeOffset="92872.84">22840 3919 852 0,'0'0'428'0,"0"0"-76"0,0 0-62 16,0 0-49-16,0 0-28 0,0 0-32 0,-23-10-24 0,23 10-28 16,0 0-10-16,0 0-22 0,0 0-16 0,-9-12-33 0,9 12-34 15,0 0-37-15,0 0-46 0,0 0-44 16,0 0-63-16,0 0-130 0,0 0-418 0,0 0 45 0</inkml:trace>
  <inkml:trace contextRef="#ctx0" brushRef="#br0" timeOffset="93402.79">23155 3206 448 0,'0'0'339'0,"-3"-18"-42"15,3 18-43-15,0-17-29 0,0 17-48 16,3-17-20-16,-3 17-24 0,11-21-23 0,-2 13-2 0,3 0-20 15,-12 8-9-15,20-12-9 0,-3 5-9 16,6 2-9-16,-2 2 1 0,8-2-8 0,-3 5-12 0,0 1 9 16,2 1-13-16,1 3-4 0,-3-3 2 15,-3 3-12-15,3 1-15 0,-5-3-19 0,-1 1-16 0,-3 1-11 16,-17-5-16-16,26 7-20 0,-26-7 15 0,26 8-25 0,-14-5 7 16,2 0 6-16,-14-3-8 0,15 1 13 15,-15-1 8-15,0 0-3 0,0 0 21 0,23-4 1 0,-23 4 5 16,0 0-2-16,0 0 14 0,9-15 19 15,-9 15 17-15,0 0-3 0,0 0 36 0,0-18 18 0,0 18 6 16,0 0 20-16,0 0-17 0,0 0 3 16,-3-22-7-16,3 22-5 0,0 0-19 0,0 0 0 0,0 0-6 15,0 0-6-15,0 0 4 0,0 0-3 16,0 0-3-16,0 0-1 0,0 0 0 0,-32 49-2 0,23-28-2 16,3 6-1-16,1-2-5 0,-4 19 10 0,0-12-5 0,4 0-7 15,2-3-3-15,-3 17 1 0,3-1 0 16,0-7-1-16,3-8 6 0,-3 1-5 0,3 12 3 0,-3 2-11 15,3-12-7-15,0-2-37 0,0-2-31 16,0-4-42-16,0-1-31 0,0 0-109 0,0-24-343 0,0 32 51 16</inkml:trace>
  <inkml:trace contextRef="#ctx0" brushRef="#br0" timeOffset="93592.76">23323 3623 772 0,'0'-24'324'0,"0"24"-59"0,0 0-48 0,17-26-29 0,-6 18-29 15,13-3-13-15,4-1-22 0,19-4-23 16,2 5-6-16,6 4-18 0,-3-2-19 0,3 6-22 0,-3-1-54 16,3 10-54-16,-3-6-64 0,-6 1-118 0,-9 1-339 0,-8 3 49 15</inkml:trace>
  <inkml:trace contextRef="#ctx0" brushRef="#br0" timeOffset="94162.7">18961 5013 470 0,'43'-11'130'0,"12"7"-22"0,6-7-15 0,49 1-11 0,8-2-1 16,10 3-1-16,114-9-10 0,-25 6-15 16,14 2 9-16,-11 2-14 0,14-6 5 0,3 6-13 0,-9-4 4 15,-5 1-14-15,-64 1 4 16,75-7-6-16,-14 10-4 0,-58-4-6 0,-29 2-1 0,101-10 6 0,-72 10 2 16,-35 2-5-16,0-8 1 0,-6-1-14 0,-8 1 3 0,-6 0-9 15,-9-2 12-15,-20 2 0 0,-17 3-3 16,-6-3-12-16,-6 0 6 0,-14 3 3 0,-4 1-3 0,-10 3 3 15,-4 0-7-15,-5 1-10 0,-12 7 8 16,0 0-39-16,0 0-15 0,0 0-39 0,-50-17-76 0,-10 17-210 16,-10 0 45-16</inkml:trace>
  <inkml:trace contextRef="#ctx0" brushRef="#br0" timeOffset="94612.65">19311 5528 439 0,'9'-8'341'15,"-9"8"-87"-15,0 0-14 0,0 0-42 0,0 0-23 0,0 0-16 16,0 0-20-16,-15 43-14 16,4-21-14-16,2 2-14 0,0 3-6 0,0 1-9 0,-2 13-19 0,2 2 4 15,-5-1-6-15,5-10-15 16,3-2 1-16,3-4-10 0,-2 4-1 0,2-3 0 0,0 2-7 0,0-2-3 16,3-5-2-16,-3 3-7 0,6-1-27 0,3-1-19 0,-3-9-23 15,2 5-33-15,-2-9-28 0,0 0-29 16,6 0-133-16,-9-10-365 0,17 14 49 0</inkml:trace>
  <inkml:trace contextRef="#ctx0" brushRef="#br0" timeOffset="95552.55">19976 5671 609 0,'-6'-31'331'0,"6"31"-53"0,-15-16-59 15,15 16-35-15,-11-6-24 0,11 6-25 0,0 0-18 0,0 0-17 16,-38 9-11-16,38-9-4 0,-23 13-19 16,6 5-2-16,2 2-4 0,1 0-9 0,2-1-3 0,1 4-6 15,-1 0-17-15,1 1 10 16,5 4-8-16,3-6 2 0,-3 1-6 0,9 3 2 0,0-4-2 0,-3 0-4 16,6-8 1-16,-6-14 7 0,14 28-9 0,-8-17-2 0,3 1 3 15,-9-12-1-15,20 18-2 0,-9-12 0 16,-11-6 4-16,26 7-7 0,-26-7-1 0,32-1 3 0,-32 1-5 15,32-7 6-15,-12-4 0 0,-2-1 1 16,-7 0-4-16,1 0 0 0,2-10-6 0,-2-1 5 0,-4 2-5 16,-2-5-1-16,-3 4-1 15,0-2-1-15,-3 1 5 0,3 4-4 0,-3 19-4 0,-6-31 5 0,6 31-1 16,-6-27-1-16,6 27-2 0,-3-23 2 0,3 23 4 0,0-22-7 16,0 22-3-16,0 0-14 0,-2-22-1 15,2 22-11-15,0 0 10 0,0 0 2 0,8-19-1 0,-8 19 0 16,20-13 2-16,-5 9-5 0,-15 4 6 15,40-10 1-15,-14 7 4 0,3-1-21 0,3 1 15 0,0 0-5 16,-3 1 6-16,5 2-5 16,-8-4 12-16,6 3-5 0,-6 1 1 0,3 5 7 0,-6-4-12 0,-2 2-3 15,-21-3 15-15,26 3-8 16,-26-3 3-16,20 7 2 0,-20-7 0 0,14 13 3 0,-14-13-19 0,6 22 18 16,-6-22 8-16,-3 24 0 0,-3 0-1 0,-2-1 4 0,-4 4-8 15,1 0-6-15,-10 12 4 0,7-5-2 16,-4-3 11-16,13-6 8 0,-4-1-4 0,0 3-7 0,4-3 5 15,-1 0-1-15,3 0-3 16,3-5-10-16,0-19 15 0,6 30-4 0,-1-18 11 0,4-1 3 0,3-3-12 16,2-1 2-16,9 0 0 15,3-6 0-15,0-1 3 0,3-1-13 0,0-6 7 0,-3-5 8 0,0 2-10 16,-3-7 8-16,-3-1-10 0,1-3 5 0,-4-1-1 0,0-1-1 16,-2-1 1-16,-4 0-7 0,-2 0 6 15,-3-1-6-15,0 3 10 0,-6-2-6 0,0 2 0 0,0 3-9 16,0 19 22-16,-3-33-15 0,3 33-3 15,0-22 3-15,0 22 7 0,-3-24-11 0,3 24 6 0,0 0-7 16,3-20-14-16,-3 20 14 16,0 0 5-16,17-9-5 0,-17 9-2 0,26-3 4 0,3 3 1 0,-3 3-3 15,6-1 0-15,-3 3-9 16,0-2 11-16,-3 5-6 0,3 0 6 0,-3 0-1 0,0 2-5 0,-3 3-1 16,-3 1 18-16,-6-5-16 0,-2 4 10 0,-1-1-4 0,-5 2 7 15,0 1-3-15,-3 7-16 0,0-3 14 16,3 6 0-16,-9-2 0 0,3 3-3 0,-3-2 9 0,0-5-4 15,3-1 2-15,0-5-10 16,0-13 3-16,0 26 3 0,0-26 3 0,0 20-6 0,0-20 12 0,3 14 2 16,-3-14-2-16,0 0 2 15,0 0 6-15,9 12-8 0,-9-12-2 0,0 0 2 0,0 0 4 0,0 0-7 16,0 0 6-16,37-29-8 0,-28 17 1 0,8-10 0 0,-2 0 1 16,2 0-7-16,-3-4 10 0,4 3-5 15,-4-1 1-15,1-1-3 0,-1 0 4 0,0 2-6 0,1 3 4 16,-1-2-4-16,-5 5-2 0,-3 5 0 15,-6 12-1-15,11-22 9 0,-11 22-12 0,0 0-12 0,0 0-4 16,0 0-7-16,-20-20-4 16,20 20-17-16,-29 0-33 0,29 0-31 0,-40 12-44 0,14-4-117 0,3-1-365 15,5 0 49-15</inkml:trace>
  <inkml:trace contextRef="#ctx0" brushRef="#br0" timeOffset="95732.54">21955 5820 654 0,'0'0'460'0,"6"-15"-94"0,-6 15-76 0,0 0-39 0,6-18-39 16,-6 18-34-16,0 0-28 0,0 0-23 0,0 0-51 0,3-20-45 16,-3 20-50-16,0 0-38 0,0 0-29 15,0 0-57-15,0 0-128 0,0 0-364 0,0 0 49 0</inkml:trace>
  <inkml:trace contextRef="#ctx0" brushRef="#br0" timeOffset="96132.49">22328 5390 403 0,'0'0'435'15,"15"-17"-93"-15,-15 17-58 0,11-17-64 16,-11 17-29-16,12-8-28 0,-12 8-20 0,0 0-16 0,20-7-21 15,-20 7-15-15,0 0-7 0,0 0-9 16,0 0-15-16,0 0-5 0,32 17-3 0,-32-17-10 0,11 17-1 16,-5-6-11-16,-6-11 4 15,9 39-4-15,-9-21-10 0,-3 7 5 0,-3 0 0 0,-2 2-8 0,-16 14 5 16,1-2 1-16,0 1-18 0,-6-2 5 0,-5-3 0 0,-1 0-7 16,9-8-4-16,-9 1-4 0,9-5 6 15,3-10-4-15,6 0 8 0,-1-3-5 0,13-4 4 0,5-6 3 16,-21 10-5-16,21-10 5 0,0 0 1 15,-17 9-2-15,17-9-5 0,0 0 2 0,0 0 0 0,0 0-10 16,0 0 3-16,0 0 11 16,0 0-6-16,0 0 1 0,0 0-2 0,0 0 5 0,0 0-4 0,61 4 2 15,-61-4-7-15,40 4 5 16,-14-1-4-16,0 2 2 0,0 0 1 0,3 1-1 0,-3 2-6 0,0 0 11 16,0 0 1-16,3 3-2 0,-3-1-6 0,-3-1-4 0,3 0-18 15,0 0-21-15,-3-1-16 0,3-1-3 16,-2-1-13-16,-4 0-13 0,-6-3-18 0,4 0-36 0,-18-3-136 15,26 3-378-15,-26-3 46 16</inkml:trace>
  <inkml:trace contextRef="#ctx0" brushRef="#br0" timeOffset="96482.45">22924 5426 457 0,'8'-16'372'0,"-8"16"-75"16,6-12-62-16,-6 12-33 16,0 0-29-16,20-13-25 0,-11 8-20 0,-9 5-18 0,0 0-17 0,29-5-5 15,-29 5-10-15,0 0-6 16,0 0-23-16,29 20 3 0,-29-20-9 0,6 19 0 0,-6-19 3 0,0 27-3 16,0-27-9-16,-18 40-7 0,12-14 3 0,-5 1-12 0,2-3 5 15,3 1-4-15,1-1-4 0,2 1-4 16,0-3 1-16,6 2-5 0,0-5 7 0,8 4-9 0,9-3-1 15,1 3 4-15,16 7 0 0,1-3 1 16,8-3 4-16,3-2-2 0,0-2-5 0,-2-3 2 0,-1-3-11 16,-9-1 8-16,-5-6 4 15,-9 0 7-15,-2-1 7 0,-4-3 5 0,-6 1 13 0,4-1 15 0,-15-3 1 16,14 4-2-16,-14-4-6 0,0 0-6 0,0 0-3 0,0 0-8 16,-37 15-1-16,-24-8-19 0,-40 8-21 15,-15 0-57-15,-14 4-62 0,-115 3-226 0,8 20-494 0,5-13 35 16</inkml:trace>
  <inkml:trace contextRef="#ctx0" brushRef="#br0" timeOffset="97092.65">16582 7873 796 0,'0'0'361'0,"0"0"-67"0,6-12-55 0,-6 12-37 0,20-11-28 0,4 0-21 15,2 1-20-15,20-4-17 16,3 3-23-16,0 1-20 0,0 3-32 0,0-2-34 0,3 6-34 0,-5 3-54 16,-7 2-53-16,9-1-131 0,-14 1-358 0,-3 0 50 0</inkml:trace>
  <inkml:trace contextRef="#ctx0" brushRef="#br0" timeOffset="97252.64">16822 8206 443 0,'-8'11'470'16,"8"-11"-80"-16,-3 5-39 0,3-5-42 0,0 0-47 0,0 0-38 16,0 0-31-16,0 0-32 15,40 5-16-15,-8-12-23 0,26-1-37 0,8 3-46 0,41-8-57 0,-6-3-66 16,1 2-83-16,-7-4-149 15,-14 8-435-15,-18-2 42 0</inkml:trace>
  <inkml:trace contextRef="#ctx0" brushRef="#br0" timeOffset="104430.46">19386 7638 518 0,'0'0'268'16,"0"0"-29"-16,0 0-15 15,0 0-30-15,0 0-22 0,0 0-20 0,0 0-12 0,0 0-9 0,0 0-11 16,0 0-4-16,0 0-16 15,0 0-6-15,0 0-12 0,20-27-10 0,-20 27-5 0,0 0-11 16,0-17-7-16,0 17-4 0,-6-20-8 0,6 20-2 0,-8-18-4 0,2 10-1 16,-6-2-9-16,1 5 2 15,-1-5-1-15,-2 5-7 0,-9-5 1 0,-3 4-5 0,3 0-5 0,-9 6 16 16,3-4-16-16,-17 4 1 16,5 2-2-16,7 2 3 0,-13 2-9 0,10 3 5 0,5-1 2 0,3-3-5 15,6 5 1-15,-9-1-4 16,9 2 4-16,0 3-4 0,3-1 2 0,2 3-4 0,1 1 3 15,2-4 0-15,4 7-4 0,2-4 4 16,3 3-2-16,1-4 6 0,5-3-3 0,0-12 2 0,5 27-2 16,-2-17 5-16,3 0-5 0,3 2-2 0,2-2-1 0,1-2 6 0,-1-2 0 15,4 2-2-15,-1-4 2 16,12 1-7-16,-5-2 13 0,5-3-4 0,-6-3-5 0,0-2 1 0,-3 3-1 16,-5-3 0-16,2-2 0 15,-2-1 6-15,11-6-2 0,-8 1-4 0,2-6 4 0,-3 5-1 0,-2 2-4 16,2-9 6-16,-2 6-2 15,0-1 2-15,-7 1-3 0,7 3-2 0,-6 1 5 0,-6 11 5 16,14-16 7-16,-8 7 0 0,-6 9 3 0,11-15-3 0,-11 15-6 0,6-10 1 16,-6 10-12-16,0 0 0 15,0 0 1-15,15-8 1 0,-15 8-4 0,0 0 7 0,0 0-3 0,17 19-2 16,-8-7 3-16,-1 11 4 16,4 0-7-16,2 20 2 0,-2-12 1 0,-3 2 0 0,-1 12-8 0,1 0 9 15,-6-2 2-15,3 3 1 16,-3-3-2-16,-1 1-2 0,1 0 0 0,-6 1-2 0,3-12 2 0,0 13 1 15,0-11 0-15,-2-6 1 16,-1-2 4-16,3-2-5 0,-3 0 5 0,0-1 1 0,3-8-17 16,-3 2-20-16,3-18-28 0,-6 22-19 0,6-22-43 0,-3 17-54 0,3-17-148 15,0 0-435-15,0 0 42 16</inkml:trace>
  <inkml:trace contextRef="#ctx0" brushRef="#br0" timeOffset="104610.45">19649 8176 538 0,'0'0'516'0,"0"0"-95"0,0 0-60 0,6-12-43 16,-6 12-28-16,0 0-36 15,0 0-43-15,3-10-23 0,-3 10-27 0,0 0-27 0,0 0-6 0,0 0-19 16,0 0-18-16,3-14-30 16,-3 14-32-16,0 0-30 0,0 0-36 0,0 0-31 0,0 0-39 0,0 0-38 15,0 0-38-15,0 0-168 16,8-12-488-16,-8 12 34 0</inkml:trace>
  <inkml:trace contextRef="#ctx0" brushRef="#br0" timeOffset="105090.53">20048 7736 690 0,'0'0'299'0,"0"0"-52"0,-15-21-32 0,15 21-31 0,-8-16-7 16,8 16-30-16,-6-22-9 16,6 22-19-16,-3-16-3 0,3 16-15 0,-3-23-8 0,3 23-18 0,0 0-4 15,3-25-6-15,-3 25-9 16,9-18-6-16,-9 18 1 0,8-10-15 0,-8 10 1 0,21-10-8 0,-21 10-2 15,17-3-7-15,-17 3 6 16,23-2-6-16,-23 2-11 0,23 9 7 0,-11-5-1 0,-1 4-1 16,1 0-2-16,5 9-5 0,-2 3 4 0,-4-3 1 0,-5 6-3 0,6 0 2 15,-9 4-5-15,-3 0 3 16,-9 14-1-16,3-6-4 0,-6-4 1 0,-5 13 0 0,0-13 5 0,-9 9-2 16,6-11 4-16,5-2-9 15,-2-9-1-15,2 3-1 0,7-6 6 0,-4-3-6 0,3-1 4 0,1-2 6 16,8-9 9-16,-12 17 3 15,12-17-2-15,-11 9-1 0,11-9-1 0,0 0 0 0,0 0-4 0,0 0-3 16,0 0-3-16,0 0 5 0,0 0-5 0,34 9-1 0,-8-12 2 16,6 0-4-16,-6-1 0 15,6-2-4-15,20-3 1 0,0-1 6 0,-3 0-10 0,3-2-7 0,0 5-22 16,0-3-25-16,-3 0-13 16,0 1-25-16,1 1-40 0,-4-2-34 0,-11-6-154 0,-4 5-440 0,-2 4 38 15</inkml:trace>
  <inkml:trace contextRef="#ctx0" brushRef="#br0" timeOffset="105790.6">21054 7814 413 0,'0'0'247'0,"20"0"-41"0,-20 0-25 16,0 0-30-16,29-5-24 15,-18 0-7-15,4 0-23 0,-1-1-5 0,-2 1-10 0,5-3-14 0,-17 8-8 16,32-20-3-16,-18 8 8 15,1 2 2-15,-4-2-8 0,-5 1-2 0,3 2-2 0,-6-6-4 0,-3 15-7 16,3-27-6-16,-6 3-14 0,0 5 10 0,-6-3 4 0,3-4-5 16,-5 9 6-16,-6-1-19 15,2 3 11-15,1 1-2 0,2 6-5 0,-2-1 5 0,-10-4-2 0,1 2-13 16,-3 6 3-16,0 1-3 16,-3 1 1-16,1 3 0 0,2 3-1 0,-6 1-5 0,6 3 3 0,-3 2-6 15,0 3-2-15,6-2-1 16,-3 3 4-16,0 1 4 0,8 3-15 0,-5-2 17 0,6 4-12 0,3 3 8 15,-1-2-9-15,4-3 4 16,2 5 5-16,3-6-14 0,0-1 11 0,6 3 4 0,-3-5-5 16,3-13-5-16,6 26 10 0,0-13-3 0,0 3-3 0,2-5 11 0,4 0-21 15,5 4 16-15,1-3-1 16,5 0-9-16,3-4-4 0,-3-1 4 0,6-2-4 0,0-3 10 0,0-4-20 16,2 0 19-16,-2-3-6 15,3-1 4-15,-3-1-10 0,0-2 7 0,0-3-3 0,-3 0-5 0,-3-1 10 16,3-1-9-16,-6 1 11 15,-5-3 3-15,-4 3 3 0,1 1 7 0,-6 2 9 0,-6 10 10 16,11-20 5-16,-5 8 8 0,-6 12 3 0,9-26 7 0,-7 15 5 0,-2 11-4 16,6-23 5-16,-6 12-2 15,0 11-4-15,0-17-3 0,0 17-6 0,3-22-6 0,-3 22 1 0,0-16-4 16,0 16-3-16,0 0-1 16,0 0-11-16,0-23-1 0,0 23-3 0,0 0-5 0,0 0-1 0,0 0-5 15,0 0-1-15,0 0-8 16,0 0 8-16,0 0-4 0,0 0-2 0,0 0 1 0,0 0 0 15,-3 61 2-15,3-17-2 0,0 2 0 16,0 1-2-16,-3 2 5 0,3 2-4 0,-3 2 0 0,3-2-4 16,0 4 6-16,-5-4-1 0,5-1-2 0,3-2 0 0,-1-2 0 0,-2-11-5 15,0-1 5-15,3-9-2 16,-3 4 5-16,3-4 0 0,0 1-3 0,0-4 1 0,-3-2-5 0,3-4 1 16,-3-1-1-16,0-15-2 15,3 21 7-15,-3-21-6 0,3 18 4 0,-3-18 1 0,0 0 3 16,3 16 5-16,-3-16-1 0,0 0 7 15,0 0-2-15,0 16-2 0,0-16 1 0,0 0 1 0,0 0-9 16,0 0-6-16,0 0-34 0,0 0-32 0,0 0-37 0,0 0-52 0,0 0-243 16,0 0-570-16,0 0 20 15</inkml:trace>
  <inkml:trace contextRef="#ctx0" brushRef="#br0" timeOffset="106810.64">21955 7633 708 0,'-2'-14'322'0,"2"14"-62"0,0-13-37 0,0 13-44 0,0 0-20 16,0 0-11-16,0-15-25 0,0 15-19 0,0 0-13 0,0 0-8 16,0 0-17-16,8-9 1 0,-8 9-11 15,0 0-10-15,0 0 5 0,0 0-13 0,0 0-7 0,0 0-1 16,29 20-2-16,-23-9 1 16,3 1-3-16,2 12 0 0,-2 0-4 0,-1-3-3 0,1 7-1 0,0-4-3 15,-6 2-1-15,0 4 1 16,2 10 1-16,-2-5-5 0,0-8 3 0,0-2 1 0,0-1-5 0,-3-2 6 15,0 0 0-15,0-7-5 16,-3-2-4-16,0-1 2 0,3-12-3 0,3 16 5 0,-3-16-4 0,-3 13 7 16,3-13 2-16,0 0-2 0,0 0-4 0,0 0 0 0,0 0-6 15,0 0 4-15,0 0-5 0,0 0 3 16,0 0 1-16,0 0-4 0,0 0-1 0,-3-50-1 0,6 36 3 16,0 0-4-16,0-8-5 15,0 2 6-15,3 0 8 0,-1 2-10 0,-2 2 0 0,3 1 1 0,3 1-4 16,-3 4-3-16,2-1 1 15,1 2 0-15,0 2 3 0,2-2 8 0,6 3-9 0,-2 1 1 0,-4 3 2 16,4 0-5-16,-1-1-2 0,1 3 5 0,14 0-2 0,-12 3 4 16,-3-1-7-16,4 3 6 0,-1 0 2 15,-2 2-3-15,5 3 5 0,0 1-4 0,-3-3-1 0,-2 0-1 16,-4-3 2-16,-2 4 1 16,3-4-2-16,-4 2 7 0,-8-7-5 0,9 9 2 0,-9-9 1 0,9 6 3 15,-9-6 0-15,0 0 6 16,8 5-11-16,-8-5 8 0,0 0-6 0,0 0 6 0,0 0-1 0,0 0-2 15,0 0-7-15,0-36 4 16,-3 21 2-16,1-11-3 0,2 3 2 0,2-1-1 0,1 1-2 0,3 0 4 16,0-2-6-16,5 3 1 0,-2-2 2 0,3 1-6 0,5 2 2 15,0 1-6-15,7 0 10 0,2 1-2 16,-3 4-5-16,3 5 6 0,3-4-2 0,-3 2-3 0,2 9-2 16,-2-2 3-16,1 2 4 15,1 3-1-15,-7 3-9 0,5 4 9 0,-6-1 2 0,-3 1-5 0,-2 1 2 16,-4 1 2-16,9 9-5 15,-5-2 5-15,-4-3-5 0,1 8 7 0,0-1-4 0,-4-1 1 0,1 1 4 16,-6 2 4-16,3 2 0 0,-3-5-1 0,-1-1-3 0,-2-1-3 16,0-2-26-16,0-3-19 0,0 1-41 15,-2 3-27-15,2-16-28 0,0 24-162 0,-3-13-413 0,3-11 48 16</inkml:trace>
  <inkml:trace contextRef="#ctx0" brushRef="#br0" timeOffset="107360.73">23600 7468 470 0,'0'0'328'16,"0"0"-72"-16,14-1-46 0,-14 1-29 0,0 0-32 0,0 0-12 16,0 0 5-16,15 25-23 0,-12-11-9 15,-3-2-8-15,0 15 1 0,-3 0-12 0,3 0-7 0,-9 15-16 16,3-6 0-16,-2-4-11 15,-1-5-9-15,0-2-3 0,1 6 4 0,-1-8-9 0,3 1-6 0,-2-5-6 16,-4 3 0-16,6-5 3 0,-2-4-6 0,2-3-1 0,0 1 1 16,3-1 3-16,3-10 16 0,-11 10-8 15,11-10-1-15,-9 5-2 0,9-5-7 0,0 0 2 0,0 0-4 16,0 0-3-16,-26-21-3 0,23 12 0 16,3 9-2-16,-12-39-4 0,10 15-1 0,-1-5-4 0,3 4 0 15,0-4 1-15,0-13-2 0,3 6 4 16,2-10-6-16,4 1 4 0,-3 2-2 0,5 0 0 0,1 10-2 15,0 4 2-15,2 2 8 16,-2 4-7-16,-1-1 2 0,4 0 3 0,-1 1-3 0,0 4-10 0,1 1 10 16,-4-1 1-16,1 3 11 0,0 5-8 0,-4-1 1 0,-2 1-1 15,3 2-4-15,-4 5-2 0,-5 4 1 16,12-11-3-16,-12 11-2 0,0 0-1 0,0 0-2 0,12-9 3 16,-12 9-3-16,0 0 3 0,0 0-2 15,0 0 4-15,17 21-4 0,-17-21 2 0,9 23-2 0,-4-11-1 16,-2 1 5-16,3 12 2 15,3 1-6-15,-1 1 1 0,-2-3 4 0,3 6-6 0,0-5 0 0,-4 1 2 16,4-2-1-16,0 1 0 0,-4 0 4 0,4 2-5 0,0 0 5 16,-1-4-5-16,4 0 7 0,-3 1-1 15,-1-1-4-15,1-4 0 0,3 4 4 0,-4-3-4 0,1-3-1 16,0-2 2-16,-1-1-2 0,-2-3-14 16,0 0-14-16,-6-11-21 0,11 20-23 0,-5-12-25 0,-6-8-38 15,6 16-23-15,-6-16-34 0,0 0-131 16,0 0-445-16,0 0 42 0</inkml:trace>
  <inkml:trace contextRef="#ctx0" brushRef="#br0" timeOffset="107520.71">23626 7758 796 0,'0'0'397'15,"-9"-10"-71"-15,9 10-61 0,0 0-42 0,0 0-35 0,0 0-26 16,38-22-17-16,-12 14-18 0,6 1-20 15,0 2-14-15,-4-2-44 0,22-1-83 0,4 5-105 0,1-1-155 16,-5 4-396-16,-13 0 43 0</inkml:trace>
  <inkml:trace contextRef="#ctx0" brushRef="#br0" timeOffset="123564.18">709 9471 591 0,'0'-20'422'0,"0"20"-63"0,0 0-59 15,0 0-31-15,0-14-35 0,0 14-36 0,0 0-19 0,0 0-33 16,0 0-14-16,0 0-19 0,0 0-18 16,0 0-15-16,0 0-5 0,0 0-8 0,0 0-7 0,0 0-7 15,0 0-10-15,0 0-4 0,0 0 1 0,26 31-8 0,-11-11-2 0,-4 5-3 16,1 0-2-16,-1 1-1 15,10 15-3-15,-1 3-3 0,3-2 0 0,-3 2 0 0,3 2-2 16,0 1 1-16,0 2-4 0,-2 0 4 16,2-1-7-16,0-1 2 0,3 3 1 0,-3-3-6 0,0 2 1 15,-3-5 1-15,4 0-3 0,-4 0 1 16,0-2-1-16,0-2 1 0,0-2 0 0,-2-6-1 0,-4-5 0 16,-5-3-2-16,5-2 0 0,-8-5 1 15,3-2-2-15,-3-1 5 0,-1-3-5 0,-5-11 5 0,6 20 2 16,-6-20 12-16,6 13 24 0,-6-13 21 0,0 0-5 0,0 0-9 15,9 10-6-15,-9-10-4 0,0 0-5 16,0 0-4-16,0 0-3 0,5-41-4 0,-2 16 3 0,3-2-5 16,0-2-3-16,3-20 2 0,-1-2-2 15,4-2 1-15,-1-1-3 0,1 0 7 0,-3 2-2 0,8-6-3 16,-6 2 3-16,4-2 0 0,-1 3-1 16,7-4 1-16,-4 1-4 0,-3-1 4 0,10 3-7 0,-1-3-2 15,-3 3 0-15,6 2-3 0,-3 0 0 16,0 3-4-16,0 2-1 0,-3 1 6 0,4 6-4 0,-4 10 4 15,-6 3-8-15,1 6-2 0,-4 2 1 0,1 4-5 0,-3 4-5 16,-7 1-17-16,-2 12-30 0,12-17-18 16,-12 17-9-16,0 0-16 0,0 0-17 0,0 0-21 0,0 0-29 15,0 0-29-15,0 0-35 0,-26 57-171 16,9-31-569-16,-6 19 22 0</inkml:trace>
  <inkml:trace contextRef="#ctx0" brushRef="#br0" timeOffset="124184.12">1683 10746 403 0,'0'0'454'0,"3"-21"-68"0,-3 21-40 0,0 0-38 15,0 0-28-15,3-30-17 0,-3 30-27 16,3-19-21-16,-3 19-17 0,0-20-15 0,0 20-14 0,0-15-15 16,0 15-8-16,0 0-15 0,0-19-13 15,0 19-9-15,0 0-9 0,-6-18-5 0,6 18-12 0,0 0-2 16,0 0-4-16,0-19-13 0,0 19-7 0,0 0-3 0,0 0-5 15,0 0-10-15,0 0-3 0,-3-17-9 16,3 17-5-16,0 0-3 0,0 0-1 0,0 0-3 0,0 0-2 16,0 0 0-16,0 0-5 0,0 0 4 15,0 0-1-15,0 0-5 0,-11 56 1 0,5-34 1 0,3 3-5 16,-3-1 2-16,3 1 8 0,3 1-8 16,-6 1 1-16,4 0 1 0,-1-3-10 0,0 3 7 0,0-4-1 15,0 3-3-15,0-1 3 0,-6 1-2 16,7-3 4-16,2-4-2 0,-9 2 3 0,6-2-4 0,3-19-2 15,-3 27 4-15,3-27-2 0,-6 20 3 0,6-20 2 0,0 0 0 16,0 23 2-16,0-23 1 0,0 0-2 16,0 0-1-16,0 0 2 0,0 0-2 0,0 0 0 0,0 0-4 15,0 0 7-15,0 0 6 0,0 0-12 16,0 0-2-16,0 0 10 0,0 0 5 0,0 0 6 0,0 0-1 16,0 0 0-16,0 0 1 0,0 0-2 15,0 0-1-15,0 0 0 0,0 0-3 0,0 0-4 0,0 0 6 16,0 0-12-16,15-54 0 0,-15 54 1 0,34-20-2 0,-8 11-4 15,6-1 2-15,-3 1 3 0,3 1 0 16,17-4-5-16,3 5 9 0,-6-7-13 0,-5 10-19 0,-9-4-18 16,-1 7-32-16,-5-2-33 0,0-2-44 15,-2 3-51-15,-1 0-64 0,-23 2-208 0,29-8-697 0,-29 8-15 16</inkml:trace>
  <inkml:trace contextRef="#ctx0" brushRef="#br0" timeOffset="124554.23">2478 9948 670 0,'-6'-20'523'16,"6"20"-115"-16,-6-14-72 0,6 14-51 0,0 0-39 0,0 0-34 15,-2-17-29-15,2 17-27 0,0 0-23 16,0 0-14-16,0 0-16 0,23-11-9 0,-23 11-15 0,23-5-6 15,-6 2-8-15,9 3-9 0,0-4-10 0,3 4-6 0,-3 0-24 16,6 0-21-16,-6 0-25 0,6 0-26 16,-6 0-19-16,3 0-41 0,-3 0-25 0,-6 0-49 0,0 3-158 15,-20-3-480-15,29 0 35 0</inkml:trace>
  <inkml:trace contextRef="#ctx0" brushRef="#br0" timeOffset="124734.33">2643 10050 660 0,'0'0'390'0,"0"0"-33"0,0 0-40 16,-6 10-21-16,6-10-37 0,0 0-21 15,0 0-14-15,0 0-25 0,0 0-27 0,0 0-18 0,0 0-17 16,0 0-14-16,32 8-17 0,-6-8-16 16,6-1-5-16,14-3-14 0,6 3-3 0,-3-2-22 0,-11 2-35 15,-1-1-52-15,-8 1-71 0,0 2-96 16,0-4-177-16,-29 3-548 0,34-5 26 0</inkml:trace>
  <inkml:trace contextRef="#ctx0" brushRef="#br0" timeOffset="127370.66">11796 1517 461 0,'18'0'68'0,"-18"0"-2"16,46 0 9-16,6 0-18 15,3 0 9-15,-3 0-9 0,6 4 9 0,8-1-3 0,35 2 2 0,-23-3-13 16,26 0 3-16,9 1-6 0,-12-2 12 0,6-7-10 0,-29 4-9 16,-11 2 9-16,34-12 2 15,-26 9-3-15,-9-5-2 0,-5 4-12 0,-3-1-2 0,-6-4-3 0,-15 4-12 16,-5 1-5-16,-6 1 12 16,-5 0 3-16,-1 0-4 0,-6-2-2 0,-14 5 4 0,20-5-9 0,-20 5-17 15,9-8-13-15,-9 8-34 16,0 0-22-16,0 0-115 0,0 0-233 0,-32-12 47 0</inkml:trace>
  <inkml:trace contextRef="#ctx0" brushRef="#br0" timeOffset="127820.61">12490 1737 463 0,'-12'14'97'0,"1"-2"-17"0,5-2-17 0,-3-2-7 0,9-8-1 16,-8 14 7-16,8-14-25 0,0 0 11 16,-12 10-6-16,12-10 17 0,0 0 6 0,0 0-5 15,0 0-4-15,0 0-11 0,0 0-1 16,0 0-15-16,0 0 3 0,0 0 3 0,0 0-12 0,38-30 15 15,-21 11-17-15,-5 4 7 0,5-3-16 0,-6-2 1 16,4-2 1-16,-1 1 1 0,1 2-6 0,-1-1 2 16,1 1-3-16,-4-3-5 0,4 2 3 0,-4 3 5 0,1 3-10 15,-4 2 12-15,1 1 2 0,0 0 0 16,-9 11-4-16,17-17 1 0,-8 7-5 0,-9 10 15 0,20-10-13 16,-8 4-3-16,-12 6-9 0,20-9 6 15,-20 9 1-15,26-3-1 0,-26 3-6 0,26 3 21 0,-15 0-15 16,4 2 12-16,-1 0-15 0,1 3 0 15,-1-2 5-15,6 11-4 0,4-1-1 0,-1-2 2 0,0 0-2 16,-3 3 19-16,0 1-23 0,1 1-2 0,-4-2 16 0,3-2-17 16,-3 1 19-16,1 2-14 0,-4-3 4 15,-2-1-4-15,-4-1-14 0,4 1-16 0,-9-6-2 0,-3-8-32 16,11 19-35-16,-11-19-64 0,9 16-210 16,-9-16 46-16</inkml:trace>
  <inkml:trace contextRef="#ctx0" brushRef="#br0" timeOffset="128010.75">12915 1654 403 0,'0'0'212'0,"0"0"-31"16,0 0-25-16,0 0-29 0,0 0-17 15,0 0-4-15,0 0-16 0,-6 37-8 0,6-37-5 0,6 38 0 0,-6-14-22 16,-3 3-6-16,3 0 2 15,-3 16-34-15,-3-7-47 0,3 9-41 0,-3-10-111 0,1 7-226 16,-1-15 46-16</inkml:trace>
  <inkml:trace contextRef="#ctx0" brushRef="#br0" timeOffset="128450.71">12675 2536 509 0,'6'21'161'16,"2"1"-23"-16,-2 1-23 0,0-4-13 15,0-1-8-15,-1 6-18 0,1-2 3 0,0 0-15 0,3 4 2 16,-4-5-19-16,1 3-6 0,0-5-5 0,0-2 2 0,0-4 7 16,-1 1-9-16,-2-2 12 0,-3-12-15 15,12 20 21-15,-12-20 27 0,8 15 33 0,-8-15 16 0,3 9 2 16,-3-9-16-16,0 0-9 0,0 0-17 16,18 4 0-16,-18-4-7 0,0 0-5 0,23-15-3 0,-23 15-6 15,17-20-5-15,-8 7-4 0,5-6-8 16,-2-3-6-16,2-3-3 0,1 3-4 0,-4-2-5 0,7 2-7 15,-7-5 1-15,1 3-4 16,2 2-4-16,-2 2-4 0,-1 0 2 0,1 2 1 0,-3 5-5 0,-4-1-5 16,1 4-1-16,-6 10-25 0,15-18-10 0,-15 18-12 0,0 0-28 15,11-11-21-15,-11 11-30 0,0 0-20 16,0 0-28-16,0 0-137 0,0 0-417 0,0 0 44 0</inkml:trace>
  <inkml:trace contextRef="#ctx0" brushRef="#br0" timeOffset="128820.94">13253 2868 647 0,'0'0'339'16,"0"0"-45"-16,20-22-30 0,-20 22-30 0,0 0-23 0,0 0-37 15,0 0-25-15,0 0-22 0,0 0-20 16,0 0-22-16,0 0-17 0,0 0 3 0,0 0-8 0,0 0 3 15,0 0-12-15,0 0-9 0,0 0-9 16,-11 55 3-16,5-32-6 0,-3 0-7 0,3 1-2 0,1 0 5 16,-1 1-4-16,-3 2-9 0,0-1 1 0,7-1 1 0,-4 1-3 15,3-3-3-15,0-4-4 0,0-1 2 16,3-18 2-16,-3 29-1 0,3-29-1 0,6 24 7 0,-6-24 3 16,9 15 3-16,-9-15 11 15,14 16-3-15,-2-8 0 0,-12-8-4 0,37 7-2 0,-14-4-3 0,6-3 2 16,0-3-2-16,6-1-3 15,11-1-3-15,0-3-4 0,3-2 2 0,1 3-2 0,-16-2-4 0,-5 4 3 16,0 2-5-16,-9-2 1 0,1 1-1 0,-21 4 3 0,31-3-6 16,-31 3-2-16,26-2-8 0,-26 2-24 15,21 4-25-15,-21-4-19 0,17 7-17 0,-17-7-49 0,9 11-38 16,-9-11-161-16,0 0-471 16,0 0 37-16</inkml:trace>
  <inkml:trace contextRef="#ctx0" brushRef="#br0" timeOffset="129611.01">13016 3753 661 0,'0'0'245'0,"-6"-22"-7"0,6 22-41 0,0 0-19 0,0 0-28 15,-9-12-22-15,9 12-16 0,0 0-23 16,0 0-13-16,0 0-10 0,0 0 0 0,0 0-14 0,0 0-11 15,0 0 4-15,0 0-4 0,0 0 3 16,-20 39-9-16,14-15-2 0,1 2-6 0,-1 1-9 0,3 16 2 16,-6 0-1-16,4 1-6 0,-1 0-22 0,-3-1 23 0,6 3 8 15,0 0-5-15,0 3 1 0,0 2-7 16,1-5 1-16,-1 2-3 0,3 2 0 0,-6-1 4 0,6-1-11 16,-9-1 10-16,9 2 5 0,0-5-16 15,-3 1 15-15,3 0-10 0,-3-8-4 0,3-7-1 0,0-1 4 16,-2 0-5-16,-1-1-2 0,3 0 11 15,0-4-6-15,-6 3 5 0,3 1 2 0,3-2-3 0,-3 1 3 16,3-5-2-16,-6 1-8 0,3-4 14 16,1-2-10-16,2-17 3 0,-6 27-5 0,6-27 3 0,-3 17 8 15,3-17 4-15,-3 19-10 0,3-19 8 0,0 0-4 0,-9 15-6 16,9-15 3-16,0 0-11 0,0 0-9 16,0 0-30-16,0 0 9 0,0 0-22 0,-49-30-22 0,35 13 20 15,-1-2-1-15,1 0 7 0,-1-1 0 16,1-7 19-16,-1 8-9 0,4-4 5 0,-1 1 12 0,1 1 10 15,2-2 14-15,3 7 27 16,3 1-6-16,3 15 18 0,-11-27 9 0,11 27 4 0,-9-22 6 0,9 22 0 16,-6-17-6-16,6 17-19 0,0 0 3 0,-5-18 6 0,5 18-10 15,0 0-10-15,0 0-2 0,0 0 1 16,0 0-2-16,0 0-6 0,0 0 3 0,0 0-5 0,0 0 4 16,0 0 4-16,0 0-9 0,31 66-5 15,-16-44 11-15,-1-1-6 0,1 2-4 0,-1-1 0 0,7-2-2 16,-7-1 2-16,6 2-2 15,0-3 2-15,-2-3 9 0,2-3-1 0,3-1 1 0,-6-4 11 0,4-2-3 16,-4-5 10-16,9 0-3 16,-26 0 0-16,46-5 2 0,-25-3 7 0,2-2 9 0,3-4 3 0,-3-1-9 15,-3 1 4-15,0-3 4 0,-5 4-1 0,5-4-2 0,-9 2-10 16,4 3 4-16,-3 2-11 16,-12 10-1-16,14-17-8 0,-14 17-14 0,9-14-37 0,-9 14-37 0,0 0-14 15,0 0-37-15,0 0-37 16,0 0-206-16,0 0-506 0,0 0 33 0</inkml:trace>
  <inkml:trace contextRef="#ctx0" brushRef="#br0" timeOffset="129991.14">12117 5578 546 0,'0'0'250'0,"0"-24"-55"0,0 24-19 0,0 0-29 0,0 0-21 0,26-18-10 15,-3 10 1-15,9 0-27 16,17 0 1-16,9-4 16 0,8 0-11 0,33-5 5 0,2-1-4 16,3 3 3-16,-3 1 0 0,12 0 3 0,-9 6 0 0,3-4-6 0,5 7-3 15,-13-12-11-15,-27 5 4 16,-8 6-13-16,-1-3-5 0,-5 2-9 0,-6 0 3 0,-6-1-16 0,-8 4 0 16,-9 0-9-16,-9 0-1 15,0 1-5-15,-20 3-27 0,0 0-35 0,29 0-23 0,-29 0-62 0,0 0-237 16,0 0-493-16,-101 27 33 15</inkml:trace>
  <inkml:trace contextRef="#ctx0" brushRef="#br0" timeOffset="139026.43">3920 8955 756 0,'0'0'376'16,"0"0"-60"-16,0 0-50 0,-6-7-43 0,6 7-34 0,0 0-29 0,0 0-16 16,0 0-20-16,0 0-18 15,0 0-12-15,0 0-15 0,38-7-6 0,-21 7-8 0,9-2-5 0,3 2-7 16,0 0-8-16,20 0 2 15,0 0-11-15,-8 0-5 0,11-1 7 0,-6 1-9 0,3-2-2 16,-11 2-3-16,-3-1-3 0,-7-1 1 16,1 2-5-16,0-2 2 0,0-1-1 0,0-1-3 0,-3 1-3 15,-6 1-12-15,-2 2-6 0,-1-5-12 0,-17 5-9 0,23-3-14 0,-23 3-1 16,20-5-6-16,-20 5-1 16,12-5-2-16,-12 5 4 0,0 0-3 0,0 0 7 0,0 0 7 0,0 0 1 15,0 0 0-15,0 0 7 16,0 0 2-16,0 0 4 0,0 0-3 0,-35-23-14 0,35 23 24 15,-26-4-2-15,26 4-1 0,-26 0 2 16,26 0 1-16,-26 0 7 0,26 0-4 0,-23 4 5 0,6-1 0 16,2 1 3-16,1 4 13 0,-6 5-6 0,-1 0 1 0,1 3 7 0,0 4-4 15,3 2 7-15,-1 0-3 16,-8 14 7-16,9-6-9 0,0 10 4 0,-1-1-1 0,1 2 0 0,8-9-4 16,-5 14 6-16,5-11-4 15,0-4-2-15,4-1-5 0,-4 13 6 0,-3-1 5 0,1 0-10 16,2-6-1-16,3-5 6 0,1-4 1 15,-1 3-3-15,-3-3 5 0,3 0 0 0,-2-3-4 0,2 1-6 16,0-3 1-16,-3-3 1 0,1-4-11 16,2 0-7-16,0-6-3 0,-2 1-15 0,8-10-15 0,-18 13-20 15,7-8-9-15,11-5-10 0,-26 7 5 0,11-3 2 0,15-4 12 16,-32 0 4-16,32 0 6 0,-31-5 14 16,16 2 13-16,-8-3 13 0,0 1 31 0,3 0 2 0,2 0 26 15,4 1 7-15,14 4 21 0,-29-10 1 16,17 7 6-16,12 3 3 0,-20-5-6 0,20 5-20 0,-17-5-8 15,17 5 1-15,0 0-13 0,-15-3 4 16,15 3-17-16,0 0 8 0,0 0 0 0,0 0-1 0,0 0-6 16,0 0-2-16,0 0-4 0,0 0-2 0,41 24-2 0,-15-16-2 15,0 0 0-15,0 2-4 0,3-3 9 16,0 2-4-16,0-1 5 0,2-1-5 0,-2 1 5 0,0-4-6 16,17 8-2-16,-11-9-1 0,-3 2 0 15,-6-2-8-15,3-2-1 0,-3-1-12 0,-3 0 1 0,0-1-4 16,0-2 4-16,-3-2 2 0,-5 2 3 15,-1-1-3-15,4-1 4 0,-18 5 4 0,26-14-7 0,-15 9 7 16,4-3 14-16,-7 1-14 0,4-4 1 16,-12 11 11-16,20-16 3 0,-11 7 10 0,0-1-1 0,-1 2 4 15,-8 8 8-15,18-20 13 0,-10 13 1 0,-8 7 10 0,12-15 3 16,-12 15 3-16,8-11-2 0,-8 11-9 16,0 0-8-16,9-12-7 0,-9 12-2 0,0 0-3 0,0 0-9 15,0 0-1-15,0 0-4 0,0 0-3 16,12-1 2-16,-12 1-3 0,0 0-4 0,0 0-1 0,-9 35 3 15,3-9 0-15,0-1-3 0,-2 2-3 16,-1 15 1-16,-2-6 0 0,-1 8-6 0,0-8 6 0,4-8-6 16,-1 1-1-16,0-2 2 0,1-3 1 0,2 3 0 0,0 0-3 15,-3-2 1-15,4 1 2 0,-1-3-1 16,0 3-2-16,3-4-1 0,0-2 2 0,0-4-1 0,3-1 3 16,0-15-1-16,-2 27-2 0,2-27 3 15,0 20-1-15,0-20 5 0,0 14 1 0,0-14 5 0,0 0-3 16,2 17 6-16,-2-17-5 0,0 0 6 15,6 12-3-15,-6-12 3 0,12 8 0 0,-12-8 8 0,20 3 0 16,-20-3 2-16,26 4 5 0,-9-4-1 16,-17 0 2-16,41-4-3 0,-12 3-3 0,0-5 0 0,0 2-3 15,2 0 7-15,-2-3-6 0,0 2-4 0,-3 0-2 0,-3 0 5 16,3 0-10-16,0 0 2 0,0-2-5 16,-8 4 2-16,-4-2 0 0,-14 5-2 0,20-7 1 0,-20 7-5 15,12-7-1-15,-12 7 2 0,0 0-9 16,17-4-12-16,-17 4-14 0,0 0-10 0,0 0-13 0,0 0-9 15,15-6-26-15,-15 6-30 0,0 0-24 16,0 0-41-16,0 0-39 0,0 0-171 0,0 0-554 0,0 0 22 16</inkml:trace>
  <inkml:trace contextRef="#ctx0" brushRef="#br0" timeOffset="139456.38">5186 9586 656 0,'0'0'270'16,"0"0"-40"-16,0 0-40 0,0 0-30 0,0 0-19 0,0 0-19 15,0 0-24-15,0 0-1 0,0 0-13 16,0 0-6-16,0 0-9 0,0 0-6 0,0 0-7 0,0 0-8 16,0 0-1-16,0 0 3 0,0 0 19 15,0 0 18-15,0 0 22 0,0 0 11 0,0 0 3 0,0 0 4 16,0 0-9-16,0 0 1 0,26-6-10 15,-26 6 1-15,9-19-8 0,-9 19-6 0,9-26-13 0,-9 13-8 16,0 13-8-16,5-27-11 16,-5 27-5-16,6-24-4 0,-6 24-4 0,3-26-11 0,-3 26-11 0,0-19-27 15,0 19-25-15,0 0-20 0,0 0-28 0,0 0-31 0,0 0-39 16,0 0-41-16,0 0-193 0,0 0-541 16,0 0 25-16</inkml:trace>
  <inkml:trace contextRef="#ctx0" brushRef="#br0" timeOffset="140166.29">5886 9260 557 0,'0'0'186'0,"0"0"-11"0,0 0-34 0,-12 65-23 0,9-39 6 15,0 1-24-15,-3 0 9 0,4-2-33 0,-4 4 1 0,0 0-16 16,3 2 0-16,-3-4-7 0,3 1-11 16,1-1 6-16,-4-1-17 0,0-4-12 0,3-2 25 0,-3-6-20 15,6-14 9-15,-5 25-12 16,5-25 5-16,-3 17 24 0,3-17 15 0,0 0-2 0,0 0-5 0,0 0-6 15,0 0-2-15,0 0-5 16,0 0-14-16,0 0 0 0,0 0-3 0,0 0-8 0,-23-56 6 0,20 26-8 16,-3-13 2-16,0 0-9 0,0-7 5 0,6 3-7 0,0 1 3 15,0-3-2-15,3 0 0 16,0 0-7-16,3-2 5 0,3 2 1 0,-1 2-1 0,1 2-4 0,0 0 19 16,2 2-8-16,4-1 12 15,-10 11-1-15,7 5-2 0,-9 3 3 0,5 0-8 0,4 5 6 0,-3 3 0 16,-4-1-3-16,1 5-8 15,0 3-4-15,3-2 0 0,-9 12-1 0,17-17-2 0,-8 9-2 0,2 1 2 16,-11 7-5-16,26-10-4 16,-14 6 1-16,-12 4 1 0,29-4-5 0,-15 4 4 0,-14 0 3 15,29 6-5-15,-14-1 5 0,2 2-3 0,-6-1 0 0,4 3 4 0,-4 0 4 16,-11-9-5-16,18 22-3 16,-7-10 7-16,-11-12-4 0,12 35-4 0,-6-18 2 0,-3 2-3 0,-3-19 3 15,-6 31 2-15,0-12-8 16,-6 2 10-16,1 2-2 0,-4-1-4 0,-5-2 6 0,3-2-4 0,-6 2-6 15,3-3 13-15,2 0-8 16,-2-2 1-16,3-3 4 0,2 0-3 0,1-4 3 0,14-8-5 16,-23 14 0-16,23-14 4 0,-15 9 4 0,15-9-5 0,-14 12-6 0,14-12 6 15,0 0 3-15,-15 14-9 16,15-14 1-16,0 0-2 0,-8 12-1 0,8-12 3 0,0 0-3 0,0 0 5 16,2 24-11-16,-2-24 16 15,0 0-6-15,18 30 2 0,-7-10-5 0,4-1 1 0,-1 3 1 0,7-1 0 16,-4-1 0-16,-3-3 5 15,7 4-3-15,-1 2 0 0,-3-4-11 0,3 2-12 0,1 1-14 16,-1-1-26-16,3-1-24 0,-3-1-31 16,-2 1-26-16,2-3-21 0,-3-3-111 0,0-2-367 0,-2-1 48 15</inkml:trace>
  <inkml:trace contextRef="#ctx0" brushRef="#br0" timeOffset="140526.26">6579 9561 577 0,'12'-15'429'0,"-12"15"-61"0,0 0-52 0,8-16-34 16,-8 16-25-16,0 0-35 0,0 0-23 0,12-15-29 0,-12 15-21 0,0 0-21 15,0 0-17-15,0 0-16 16,0 0-18-16,0 0-6 0,12-12-11 0,-12 12-3 0,0 0-7 0,0 0-7 16,0 0 1-16,0 0-7 15,0 0-3-15,5 46-9 0,-5-31-3 0,0 9 1 0,3 1-1 16,-6 4-4-16,3-2-1 0,-2 2-1 15,-1 15-2-15,3-9-1 0,-3-3-4 0,3-3-2 0,-3-4 6 16,3 2-3-16,-3-3 1 0,3 0-4 16,-3-7-1-16,3 3-3 0,0-20 2 0,0 29 1 0,3-17 0 15,-3-12 0-15,3 24 9 0,-3-24 12 0,6 18 9 0,-6-18 2 0,8 12 4 16,7-7-3-16,8 2 1 16,6-6-1-16,20 2 3 0,0-6 1 0,3-1 1 0,0-4-1 15,9 0 1-15,-9-2-5 0,3-2-4 16,-6 0-3-16,-12 2-5 0,-2 2-3 0,-6 3-3 0,-6-3-4 15,3 3-12-15,-9 1-46 0,-17 4-42 16,29 0-38-16,-29 0-82 0,0 0-238 0,0 0-644 0,-31 59 1 16</inkml:trace>
  <inkml:trace contextRef="#ctx0" brushRef="#br0" timeOffset="142088.63">2868 12161 485 0,'0'0'462'0,"0"0"-88"0,0 0-74 16,0 0-43-16,-29 0-38 0,29 0-31 0,0 0-29 0,0 0-23 0,0 0-20 16,0 0-15-16,0 0-7 15,0 0-16-15,0 0-7 0,0 0-8 0,0 0-20 0,0 0-33 16,0 0-33-16,0 0-39 0,0 0-43 16,58-7-40-16,-58 7-24 0,0 0-120 0,23 3-388 0,-23-3 45 15</inkml:trace>
  <inkml:trace contextRef="#ctx0" brushRef="#br0" timeOffset="142238.6">2776 12300 562 0,'0'0'309'0,"-12"10"-31"0,12-10-33 15,0 0-32-15,0 0-15 0,0 0-33 16,0 0-22-16,0 0-17 0,0 0-25 0,0 0-2 0,0 0-13 16,38 13-2-16,-24-13-18 0,15 4-5 15,0-3-26-15,3 1-48 0,-3 1-47 0,20-1-61 0,-12-2-160 16,-2-2-375-16,-6 0 43 0</inkml:trace>
  <inkml:trace contextRef="#ctx0" brushRef="#br0" timeOffset="142818.54">4097 12206 667 0,'0'0'307'0,"0"0"-63"0,0 0-41 16,0 0-26-16,0 0-27 0,0 0-31 16,37-18 13-16,-25 9-31 0,-1 3-16 0,-2-6-8 0,2 1-11 15,-2 1-13-15,6-10-2 0,-4 3-8 16,-2 2 8-16,-1-2 0 0,-5-3 2 0,0 1-12 0,-3 4 4 16,0 15-10-16,-3-30 2 15,-2 18-4-15,-4 0 2 0,-3-7-7 0,-2 4 6 0,-6 0-4 0,-6-1-2 16,3 5-7-16,-3-1-4 0,0 1 3 0,-6 5-4 0,3-1-3 15,0 4 3-15,0 3-1 0,-3 0-3 16,0 3 0-16,1 2-7 0,2-1 5 0,0 5-3 0,3 1-1 16,0 4-6-16,3 0-1 0,0 1 7 15,-1 0 1-15,7 7 0 0,6-3-9 0,-1-2 4 0,0 3 2 16,7 0 3-16,2-6-10 0,3 1 7 16,0-15 3-16,8 27-12 0,1-13 6 0,8 4 14 0,4-1-9 15,2-3-6-15,0-3 4 0,3 0 2 0,0-3-1 0,0-4-1 16,0 1 4-16,0-5-10 0,3 0 8 15,-6-2-1-15,-3-5 1 0,6-1-1 0,-3 0-2 0,0-3 4 16,-5 3 2-16,-1-1 10 0,-2-1 13 16,-4 5 4-16,1-5 4 0,-1 3 10 0,-11 7-3 0,21-12 0 15,-13 5-1-15,-8 7-8 16,15-11-1-16,-15 11-9 0,11-5-7 0,-11 5-5 0,0 0-1 0,18-2-3 16,-18 2 4-16,0 0-4 15,0 0-3-15,23 19 1 0,-18-6 0 0,4-1 1 0,0 11-5 0,-3 3 1 16,-1 1 0-16,-2 0-1 0,0 2 4 0,-3 15-3 0,3 0-2 15,-6-9-1-15,-3 8 2 16,3 1 3-16,-2-8 0 0,-1 4-2 0,0-6 1 0,3-3-12 0,-3-6-20 16,1-2-24-16,5-4-25 15,-3-1-27-15,3-18-21 0,-6 23-26 0,6-23-27 0,-3 18-170 0,3-18-484 16,0 0 38-16</inkml:trace>
  <inkml:trace contextRef="#ctx0" brushRef="#br0" timeOffset="143028.53">4649 12557 529 0,'0'0'457'0,"0"0"-55"0,0 0-32 0,0 0-21 0,17-2-17 15,-17 2-5-15,0 0-36 0,0 0-38 16,0 0-36-16,0 0-30 0,0 0-25 0,6-12-21 0,-6 12-11 16,0 0-18-16,0 0-18 0,3-17-10 15,-3 17-11-15,0 0-8 0,2-18-4 0,-2 18-10 0,0-22-11 16,0 22-15-16,0-20-12 0,0 20-23 0,0 0-30 0,-5-21-24 15,5 21-31-15,0 0-39 16,0-17-48-16,0 17-42 0,0 0-196 0,0 0-603 0,0 0 11 0</inkml:trace>
  <inkml:trace contextRef="#ctx0" brushRef="#br0" timeOffset="143568.47">5102 11944 636 0,'0'0'342'0,"0"0"-66"0,3-26-44 0,-3 26-31 0,0 0-38 0,12-16-27 16,-12 16-20-16,8-11-14 0,-8 11-7 0,15-10-14 0,-15 10-16 15,20-10 4-15,-20 10-15 0,23-3-7 16,-23 3-4-16,23 1-3 0,-23-1-5 0,26 7-4 0,-26-7 4 16,21 12-1-16,-13-3-11 15,-8-9-3-15,15 21-5 0,-9-9 7 0,-6-12-10 0,11 38 6 16,-5-16 0-16,-6 2-17 0,-6 0 11 16,-3 2 7-16,1-4-4 0,-4 3-1 0,-2 1-4 0,-15 10 10 15,6-8-13-15,5-4 0 0,-19 5 1 0,8-7-4 0,6-7-1 0,0-2 8 16,2 3-8-16,-2-6 5 15,3-3-4-15,-3 1 3 0,0-3 1 0,0-1-3 0,2-1 1 0,7-1 2 16,14-2 2-16,-29 0-6 16,29 0 2-16,-17-2 0 0,17 2 3 0,-23-5-7 0,23 5 4 15,0 0-6-15,-15-10 0 0,15 10 6 16,0 0-7-16,0 0-2 0,0-15 2 0,0 15 0 0,0 0 1 16,0 0 0-16,29-17-4 0,-17 13 7 0,-12 4-10 0,31-5 3 0,-31 5 5 15,29-1 0-15,0 5 3 16,-3 0 3-16,0-2-4 0,0 4-1 0,-3 1-2 0,3 1 0 0,-2 3 1 15,-1 1 7-15,6 0-5 16,-9 3 3-16,-6-3-3 0,9 1 0 0,-2 2 5 0,2 0-7 16,-6 3 1-16,3-2 3 0,-5 3 0 15,5-4-10-15,-6-1-6 0,1-2-24 0,-4 1-35 0,1-3-32 16,-12-10-42-16,20 15-166 0,-20-15-427 16,20 9 43-16</inkml:trace>
  <inkml:trace contextRef="#ctx0" brushRef="#br0" timeOffset="144548.35">5972 12232 522 0,'0'0'248'0,"0"0"-40"0,0 0-22 0,0 0-9 0,0 0-19 16,0 0-17-16,23-9-20 0,-23 9-19 16,0 0 1-16,0 0-16 0,12-10-18 0,-12 10 20 0,0 0-13 0,9-12-6 15,-9 12-2-15,8-10-4 0,-8 10-9 0,0 0-2 16,9-15 4-16,-9 15-6 0,0 0 5 0,9-12-4 15,-9 12 3-15,0 0-4 0,3-14-3 0,-3 14-7 16,0 0 0-16,0 0 6 0,8-13-4 16,-8 13-2-16,0 0 4 0,0 0-9 0,0-15 3 0,0 15-8 15,0 0-3-15,0 0-3 0,0 0-4 16,3-21-6-16,-3 21 9 0,0 0-1 0,0 0-7 0,0 0 6 16,0-18-4-16,0 18-3 0,0 0 2 0,0 0-7 0,0 0 2 15,0 0-2-15,0-19-6 0,0 19 0 16,0 0 5-16,0 0-2 0,0 0-2 0,-6-15 1 0,6 15-1 15,0 0 1-15,0 0-3 0,-8-14-1 16,8 14 4-16,0 0 0 0,-12-12-4 0,12 12-2 0,-11-9 3 16,11 9-3-16,-15-9-1 0,15 9 4 15,-20-14-1-15,8 9 1 0,12 5-2 0,-23-8-2 0,9 1-1 16,14 7 3-16,-26-11-1 0,11 10 0 16,15 1 0-16,-26-8-2 0,15 5-2 0,11 3 4 0,-29-3-3 15,29 3 1-15,-29 0 2 0,29 0 0 0,-26 0-4 0,11 3 3 16,15-3-2-16,-28 3-2 0,28-3 6 15,-24 8-10-15,10-7 13 0,2 5-3 0,12-6 1 0,-26 12-5 16,15-6-3-16,11-6 6 0,-23 15-5 16,11-6 2-16,1 0 4 0,11-9-4 0,-18 21-1 0,7-10 3 15,-4 8 1-15,-2-3-3 0,5 1 4 16,4-3-2-16,-1-1-1 0,-3 0 5 0,12-13-2 0,-11 24 0 16,2-12 0-16,9-12-2 0,-8 24 4 0,8-24-5 0,-6 22 5 15,6-22-3-15,-3 20 0 0,3-20 1 16,0 19-3-16,0-19 6 0,0 0-4 0,3 22 1 0,-3-22 1 15,11 12 4-15,-11-12-5 0,18 10 4 16,-18-10-2-16,20 12 0 0,-6-7 4 0,-2-3-3 0,-12-2 0 16,32 5 0-16,-18-4-3 0,-14-1 1 15,29-1 3-15,-29 1-3 0,29-2 7 0,-15-1-6 0,-2-1 1 16,-12 4 1-16,26-8-1 0,-12 4-1 16,-2-2-1-16,-12 6 6 0,23-12 0 0,-11 5-3 0,-1-1-4 15,-2 1-1-15,-9 7 0 0,17-19 0 0,-11 11 2 0,-6 8-2 16,14-19 2-16,-8 11-1 0,-6 8 2 15,12-20 6-15,-4 13-5 0,-8 7 2 0,9-20-1 0,-3 13 8 16,-6 7-2-16,11-17 8 0,-11 17-2 16,9-15 3-16,-9 15 1 0,0 0 3 0,6-14-2 0,-6 14-3 15,0 0-6-15,6-12 2 0,-6 12-4 16,0 0-3-16,0 0-1 0,0 0-2 0,0 0-1 0,0 0 0 16,0 0 1-16,0 0-5 0,0 0 1 0,0 0 2 0,0 0-2 15,0 0 1-15,5 41 3 0,-5-41-3 16,0 29-1-16,0-7 3 0,-5 2-2 0,2 2 1 0,-3-2-2 15,3 3 2-15,0-3-1 0,0 1 1 16,-2 0 0-16,5 1-10 0,-3-1-34 0,0 1-26 0,-3-4-46 16,6 5-57-16,-3-10-216 0,3-17-543 15,3 30 22-15</inkml:trace>
  <inkml:trace contextRef="#ctx0" brushRef="#br0" timeOffset="145508.56">6258 11975 629 0,'0'-12'440'0,"3"0"-77"0,-3 12-50 0,9-17-50 15,-6 8-42-15,-3 9-35 16,9-13-21-16,-9 13-27 0,11-7-17 0,-11 7-15 0,17-5-17 0,-5 5-10 16,-12 0-6-16,26 5-7 15,-14 0-9-15,-1 3-6 0,9 8-6 0,-2 1 0 0,2 0-9 16,-6 2-2-16,-2 4-7 0,0 1 1 16,-1-2-2-16,-5 3 0 0,3 2-6 0,-7 0 0 0,4 2-2 15,-6-5-4-15,-6 1 2 0,4-1-5 0,-4 1 2 0,-3-3 1 16,0-5-3-16,1 0-1 0,-1-4 4 15,-2-2-6-15,2-1 4 0,9-10-2 0,-20 14 0 0,8-10-2 16,12-4 2-16,-26 0-6 0,26 0 0 16,0 0 3-16,-29-10-3 0,20 4-6 0,9 6 0 0,-11-21 3 0,11 8 1 15,0 13-2-15,0-27-3 16,9 4-5-16,-4 7 3 0,7-6 1 0,-1 3-5 0,7-1 8 16,-4 3-5-16,7 2 7 0,-1-2-3 15,3 5-2-15,0 2 2 0,0 1-5 0,-3 4 2 0,1 0-1 16,-1 5 1-16,3 0 1 0,3 2 2 0,-6 3-6 0,0 0-5 15,-5 3 12-15,-1-1 2 0,1 3-5 16,5 4 5-16,-6-3 1 0,1 3-5 0,-4-2 5 0,-2 0-1 16,-3 0-1-16,0 0 3 0,-6-12 0 15,5 22 0-15,-2-9-3 0,-3-13 7 0,6 19-7 0,-6-19 2 16,3 15 3-16,-3-15 3 0,0 0-5 16,0 0 4-16,0 0 1 0,0 0-6 0,0 0 4 0,0 0-6 15,0 0 3-15,0 0 2 0,0 0 0 0,-23-46-2 0,23 24 2 16,0-2-2-16,6 0-3 0,-1 1-3 15,4 1-3-15,0 0 4 0,5 0-3 0,-2 2 1 0,8 2 4 16,-3 2-10-16,4-1 9 0,-4 7-7 16,0 2 4-16,1 2 0 0,-4 1 1 0,-14 5 1 0,41 0-5 15,-18 4 2-15,0 1 4 0,-6 3-2 16,-2 1 2-16,5 6-2 0,0 2 1 0,-5 2 2 0,2 3 2 16,-3 1-3-16,1-1 2 0,-12 4-2 15,2 1 2-15,-2 0 6 0,-3 3-11 0,-3-6-17 0,-2 4-16 16,-1 0-16-16,0-3-25 0,-3-1-24 0,1-2-30 0,-1-5-49 15,0-4-161-15,9-13-474 0,-14 16 35 16</inkml:trace>
  <inkml:trace contextRef="#ctx0" brushRef="#br0" timeOffset="145918.51">7637 12068 461 0,'0'0'332'0,"12"15"-59"0,-12-15-49 0,0 0-42 16,0 25-7-16,0-25-25 0,-6 26-5 16,0-3-16-16,-3-1-15 0,1 0-18 0,-1 0-8 0,3-2-12 15,-2-1-11-15,-4 0 2 0,6-4-14 16,-2-3-16-16,8-12 6 0,-12 20 10 0,12-20 28 0,-9 15 18 16,9-15-14-16,-11 6-6 0,11-6-13 15,0 0-5-15,0 0-10 0,0 0-2 0,-15-33-9 0,12 13-3 16,3-7-4-16,6-17-5 0,0-1-3 0,8 6-4 0,-2-2-8 15,5-2 6-15,-2 12 0 0,5-8-1 16,-5 8 10-16,-4 5 3 0,6 4-1 0,-8 5-3 0,6-3 1 16,-4 7 0-16,-2-1-6 0,-3 6 0 15,2-3-3-15,-8 11-1 0,15-8-8 0,-15 8 4 0,14-5-3 16,-14 5-2-16,0 0 3 0,26 9-2 16,-26-9-4-16,20 20-1 0,-5-3-1 0,-1 3 2 0,-2 4 0 15,-1-1-3-15,1 3 0 0,-6 3 4 0,2-2 0 0,-5 3 0 16,0-3-5-16,0 0 2 0,-3 4 3 15,3-3-3-15,0-1-11 0,-6-1-17 0,0 1-28 0,-3-3-31 16,3-1-6-16,-2-4-32 0,-1-3-40 16,-3-3-36-16,1-3-151 0,8-10-484 0,-18 14 33 0</inkml:trace>
  <inkml:trace contextRef="#ctx0" brushRef="#br0" timeOffset="146088.49">7565 12156 454 0,'0'0'503'0,"-6"-16"-88"16,6 16-82-16,0 0-43 0,-3-12-41 0,3 12-35 0,0 0-38 16,0 0-29-16,0 0-10 0,0 0-17 15,0 0-19-15,0 0-10 0,0 0-13 0,0 0-7 0,0 0-13 16,38 4-28-16,-38-4-33 0,26 12-29 16,-3-2-46-16,-3 0-41 0,-3-1-67 0,1-6-143 0,-1 4-454 15,9 1 39-15</inkml:trace>
  <inkml:trace contextRef="#ctx0" brushRef="#br0" timeOffset="146388.57">8348 12023 454 0,'0'0'403'0,"0"0"-85"0,0 0-32 16,15-15-39-16,-15 15-29 0,31 6-21 15,-5 3-31-15,3 0-10 0,-3 1-13 0,6 1-21 0,11 9-17 0,1-3-12 16,2 3-9-16,-17-3-21 16,3 0 6-16,-6-4-14 0,-3 3 0 0,0-1-6 0,3 0-4 15,-6 1-6-15,0 0-9 0,4-1-22 0,-10-1-16 0,0-5-22 16,-2 2-27-16,-12-11-25 0,17 14-43 15,-5-6-35-15,-12-8-160 0,0 0-434 0,11 10 42 0</inkml:trace>
  <inkml:trace contextRef="#ctx0" brushRef="#br0" timeOffset="146598.56">8920 11825 480 0,'0'0'494'0,"-11"-13"-114"0,11 13-68 0,-12-7-59 0,12 7-36 0,0 0-36 16,0 0-20-16,-37 13-18 15,16 2-27-15,4 4-4 0,-3 2-17 0,3 1-18 0,-15 20 2 0,0 2-14 16,0 5-2-16,3-1-14 16,-3 6-8-16,1-3-58 0,-4 0-68 0,3-1-87 0,-3 1-156 15,-2 0-454-15,5-7 41 0</inkml:trace>
  <inkml:trace contextRef="#ctx0" brushRef="#br0" timeOffset="148040.51">9750 11563 452 0,'0'0'165'0,"0"0"-23"0,0 0-23 0,0 0-11 16,0 0-5-16,0 0-8 0,0 0 1 0,0 0-6 0,0 0-20 16,0 0 11-16,0 0-13 0,0 0 1 15,0 0 1-15,0 0-10 0,0 0 10 0,0 0-10 0,0 0 10 16,0 0 1-16,0 0 10 0,0 0-2 16,0 0 8-16,0 0-13 0,0 0-3 0,0 0 0 0,0 0-5 15,0 0-4-15,0 0 2 16,0 0-10-16,0 0-1 0,0 0-11 0,0 0 0 0,0 0-8 0,0 0-2 15,0 0-2-15,0 0-3 16,0 0-6-16,0 0-2 0,0 0-6 0,-17-25 6 0,17 25-2 0,0 0-1 16,0 0-3-16,0 0 2 0,-6-15 3 0,6 15 4 0,0 0-3 15,0 0 9-15,-3-15-3 16,3 15 0-16,0 0-1 0,0 0 5 0,-3-9-2 0,3 9 0 0,0 0 2 16,0 0 5-16,0 0-5 15,0 0 1-15,-3-15-2 0,3 15-4 0,0 0 5 0,0 0-2 0,0 0 2 16,0 0 1-16,-3-15-2 15,3 15 5-15,0 0 0 0,0 0 0 0,0 0 0 0,-6-11-2 0,6 11-1 16,0 0 0-16,0 0-1 0,0 0-2 0,0 0 1 0,0 0 0 16,0 0-5-16,-2-10-3 0,2 10 2 15,0 0-8-15,0 0 3 0,0 0-3 0,0 0-1 0,0 0-6 16,0 0-4-16,0 0 1 16,0 0 0-16,0 0-3 0,0 0 4 0,0 0-11 0,0 0 11 0,-6 34-3 15,3-9 7-15,-3-1-6 16,0 3-4-16,3 14 3 0,-5 6-1 0,5-3-1 0,-6 5 3 0,0 2 1 15,1-2 8-15,2 2-2 16,-3 0 3-16,4-2-4 0,2 2 5 0,-6-6-3 0,6 3 4 0,-3-6-6 16,6-7 1-16,0-3 1 0,0-5-3 0,0 1 1 0,-5-1 2 15,2-2-2-15,3-1-1 16,0-5-1-16,3-1 2 0,-3-5-6 0,0 1 0 0,0-14 9 0,-3 21 0 16,3-21-1-16,3 18 14 15,-3-18 7-15,-3 9 3 0,3-9-5 0,0 0 0 0,0 0-8 0,0 0 0 16,0 0 3-16,0 0-6 15,0 0 0-15,0 0-7 0,0 0-4 0,0 0-17 0,0 0-10 0,0 0-25 16,0 0-28-16,0 0-31 0,0 0-34 0,-9-36-58 0,9 36-235 16,0 0-624-16,0-27 8 15</inkml:trace>
  <inkml:trace contextRef="#ctx0" brushRef="#br0" timeOffset="158084.62">10215 11717 772 0,'6'-12'354'0,"-6"12"-60"0,9-10-41 16,-9 10-23-16,3-9-20 15,-3 9-15-15,0 0-20 0,8-11-4 0,-8 11-21 0,0 0-20 0,0 0-15 16,6-8-18-16,-6 8-9 16,0 0-15-16,0 0-4 0,0 0-7 0,0 0-7 0,0 0-3 0,0 0-5 15,0 0-4-15,0 0-4 16,20 30-5-16,-17-17-1 0,0 2-5 0,6 11-3 0,-4 1 15 0,1-2-7 15,0 5-5-15,0-3 4 0,0 20-2 0,-4-10-6 0,1-6 1 16,-3-3-4-16,0 1-1 16,0-4-3-16,0 2-1 0,3-1 1 0,-3-6 0 0,0-1-18 15,0-4-23-15,0-3-11 0,0-12-22 16,0 17-13-16,0-17-22 0,0 0-39 0,-3 17-35 0,3-17-37 0,0 0-153 16,0 0-500-16,0 0 33 15</inkml:trace>
  <inkml:trace contextRef="#ctx0" brushRef="#br0" timeOffset="158894.79">10689 11844 595 0,'9'-15'389'0,"-9"15"-52"0,6-14-51 0,-6 14-39 16,3-10-38-16,-3 10-22 16,0 0-27-16,0 0-20 0,8-15-26 0,-8 15-14 0,0 0-16 0,0 0-12 15,0 0-3-15,0 0-4 16,0 0-16-16,0 0-1 0,0 0-5 0,0 0-1 0,0 0-5 15,0 0-4-15,0 0-8 0,-34 32 3 0,8-18-7 0,5 1 2 0,-2-2-5 16,0 6 0-16,-3-4 0 16,3 2-1-16,3-2-2 0,-1 0-2 0,1 0-6 0,6-3-5 15,2-3 10-15,1 0 0 0,-1-1-6 16,3-4-4-16,9-4 9 0,-11 12-4 0,11-12-4 0,-12 8 2 0,12-8-2 16,-5 5 2-16,5-5-9 15,0 0 4-15,-6 10 5 0,6-10 0 0,0 0 0 0,0 0 8 16,-6 14-5-16,6-14 2 0,0 0 4 0,12 13 3 0,-7-1 0 0,1-4 3 15,3 1-3-15,2 1-1 16,-2-2 0-16,5 1-1 0,-5 1-2 0,11 6-4 0,-5-1 4 0,2 0-1 16,0-3-8-16,-2-2 5 15,-1-1 0-15,-2 0 0 0,2-2 1 0,9 7-6 0,-2-5 4 0,-7-1-5 16,1-4 7-16,-1 2-3 16,1-4-5-16,-1 1-3 0,12-3-5 0,0 0-1 0,-6-5 3 0,3-1-1 15,0-5 4-15,-2 4 0 16,-4-3-3-16,6-1 4 0,0-4-1 0,-5 2 0 0,2-5 0 15,-3-1 4-15,1 2 1 0,-4-5-1 0,-2 7-3 0,-1-5 8 0,4 4 5 16,-10 1 0-16,1 3 2 16,0 0 2-16,0-1 1 0,-6 13 3 0,11-22-4 0,-8 10-1 0,6-2-2 15,-9 14 3-15,9-19-2 16,-4 8 1-16,-5 11-4 0,6-19-4 0,0 9 0 0,-3-4 0 0,-3 14 1 16,8-21 0-16,-5 11 1 15,-3 10-2-15,9-16 5 0,-9 16 0 0,6-19 4 0,0 9-6 16,-6 10-3-16,11-20-3 0,-5 13-3 15,-6 7 9-15,17-20 0 0,-8 11-3 0,5 2-2 0,1 1-4 16,-4-1 3-16,15-1-2 0,-5 2 4 0,-4 2-4 0,9-1-2 0,-3 3-2 16,-3 0 5-16,3 0-3 15,-2 1 1-15,2 2 0 0,-3 3 1 0,-3-2-2 0,1 1-2 0,-4 3-4 16,-14-6 0-16,20 11 2 16,-11-4 4-16,3 2-4 0,-4 2 0 0,-2 1 4 0,0 1 1 15,-6-13 0-15,3 37 0 0,0-11-1 16,-6-2 2-16,-6 1-6 0,3 0 0 0,-2 1 6 0,-1-4-5 15,0 4 2-15,-2-3 2 0,2-3 0 0,0-1-1 0,4-4 0 0,2-3 1 16,-6 0 2-16,9-12-4 16,-9 20-3-16,6-10 3 0,3-10 0 0,-2 16 2 0,2-16-1 0,0 0 11 15,0 0 7-15,0 0 5 16,5 22 7-16,7-17 3 0,5-2 2 0,12 0 2 0,20-2 2 16,6-4-3-16,0-1-1 0,3-1 1 15,3-2-6-15,-6 0-3 0,2-3-1 0,1 1-6 0,-6 1 2 16,-6 0-5-16,-5 4 0 0,-9 2-17 15,-6 0-18-15,-6 2-20 0,-20 0-33 0,14 9-41 0,-14-9-56 16,0 0-282-16,-29 36-658 0,-17-4-4 0</inkml:trace>
  <inkml:trace contextRef="#ctx0" brushRef="#br0" timeOffset="159565.15">2836 14096 683 0,'0'0'424'0,"0"0"-97"0,0 0-53 0,0 0-44 0,0 0-38 16,0 0-28-16,41-18-19 0,-27 13-22 16,15 2-14-16,0-2-13 0,23 0-19 0,-14 2-34 0,-7 2-43 15,1 1-47-15,-3-1-42 0,3 2-55 16,-6 3-139-16,-6-2-384 0,-2 1 47 0</inkml:trace>
  <inkml:trace contextRef="#ctx0" brushRef="#br0" timeOffset="159725.13">2952 14346 687 0,'0'0'390'0,"-6"6"-62"0,6-6-41 15,0 0-48-15,0 0-36 0,0 0-29 0,0 0-20 0,0 0-18 16,46 6-12-16,4-6-29 0,-1 0-36 16,3 0-62-16,0 0-66 0,-3 0-84 0,0-3-135 0,3 3-389 15,-6 3 45-15</inkml:trace>
  <inkml:trace contextRef="#ctx0" brushRef="#br0" timeOffset="161335.93">5365 13806 527 0,'12'-8'507'0,"-12"8"-107"0,9-6-65 15,-9 6-54-15,11-8-41 0,-11 8-28 0,12-12-34 0,-7 4-15 16,4-1-18-16,-9 9-6 0,15-13-14 16,-7 4-13-16,-5-1-15 0,6 3-6 0,-3-3-2 0,-1 2-8 15,1-3-4-15,-6 11-7 0,6-16-3 16,-3 9-3-16,-3 7-11 0,0-19-2 0,0 19-8 0,-3-20-3 15,-3 9-5-15,6 11-5 0,-14-13-9 16,2 5 2-16,-14 1-2 0,-3 2-6 0,-20 2-1 0,0 6 3 16,0 2-6-16,0 3 0 0,2 3-5 0,-5 4 6 0,6 3-3 15,0 0-5-15,11-2 0 0,6-1 1 16,3 1-2-16,6-1 0 0,-3 0-2 0,3 5-1 0,2-1 2 16,4-5-1-16,5-2-3 0,1 3 3 15,5-3-5-15,3-12 3 0,-3 25-1 0,3-25 5 0,6 17-1 16,-1-7 2-16,-5-10-2 0,18 11-2 15,-7-7 3-15,-11-4 0 0,38 8 1 0,-21-9-2 0,1-2 2 16,-1-1-2-16,-17 4 1 0,29-8 0 0,-3-3 0 0,-3 0-1 16,-9-1 2-16,7-4 0 0,-4 3-2 15,-3-2-3-15,1-4 2 0,-1 4 1 0,1-2 2 0,-4 5 0 16,1 0 5-16,-3 1 2 0,-9 11 3 16,14-19 7-16,-14 19-3 0,17-18-2 0,-17 18 0 0,15-11-7 15,-15 11-5-15,0 0 2 0,11-8-1 16,-11 8 0-16,0 0-1 0,0 0-1 0,0 0-2 0,26 30 2 15,-20-10 2-15,0 8-2 0,6-1-3 16,-7 17 2-16,1 0 3 0,0 2-1 0,3 1-1 0,-9 0-3 16,5 1 4-16,-2 0 4 0,-3 2-2 0,-3-6-5 0,3 5-8 15,-5-7-11-15,-1-4-23 0,6-6-24 16,-6-5-29-16,0-2-35 0,0-3-44 0,4-3-58 0,2-19-180 16,0 25-588-16,0-25 16 0</inkml:trace>
  <inkml:trace contextRef="#ctx0" brushRef="#br0" timeOffset="161485.92">5784 14165 595 0,'0'0'582'15,"6"-18"-101"-15,-6 18-92 0,6-15-62 0,-6 15-50 0,0 0-41 16,0-13-37-16,0 13-32 0,0 0-21 16,0 0-35-16,0 0-41 0,0 0-43 0,3-15-38 0,-3 15-33 15,0 0-44-15,0 0-68 0,0 0-41 16,0 0-138-16,0 0-464 0,0 0 40 0</inkml:trace>
  <inkml:trace contextRef="#ctx0" brushRef="#br0" timeOffset="162335.82">6212 13837 768 0,'3'-19'514'0,"6"7"-103"15,-9 12-71-15,11-19-59 0,-5 11-47 0,3-1-33 0,-9 9-30 16,23-17-30-16,0 9-12 0,3 0-16 0,0-1-14 0,0 3-11 16,6 2-13-16,0 0-7 0,-3 0-11 15,-1 4-4-15,4 3-4 0,-6-2-8 0,0 3-6 0,0 0 0 16,-8 2-7-16,-1 1 1 0,-3 3-10 16,-2 0 6-16,-3 0-5 0,2 11-2 0,-5-4-3 0,-3 1 1 15,-3 4 0-15,-9 2-5 0,1 1 1 16,-4 2 1-16,-14 14-2 0,0-2-1 0,-3-3-2 0,6-6 0 15,-9 2 1-15,9-6 2 0,6-3-5 16,-1-6 2-16,4-5-1 0,5-1 0 0,1-2 0 0,8-9 0 16,-15 15 0-16,15-15-4 0,-9 11 0 0,9-11 2 0,0 0-5 15,-2 11 0-15,2-11 0 0,0 0 1 16,0 0 2-16,28 7-2 0,-2-7-2 0,9 0-6 0,14 0 9 16,0-1 0-16,3-1 0 0,0-6 1 15,3 4-8-15,-6-4 1 0,6-3-12 0,0 1 3 0,-6-2-7 16,6-1 3-16,-11-2-3 0,8-2-5 15,-20-1 1-15,17-5-1 0,-12-4 2 0,-5 3-3 0,-6 6 2 16,9-10 2-16,-3 3 1 0,-12 1-3 0,3 6 9 0,-6-1 8 16,-2-3 2-16,2 5 13 0,-5-1-1 15,-1-2 9-15,1 1 2 0,-4 4 2 0,-2-1 0 0,3 5-1 16,-9 11 3-16,6-21-4 0,-6 21-4 16,-3-17-1-16,3 17-3 0,0 0 3 0,0 0-5 0,-9-24-2 15,9 24-1-15,-14-8 1 0,14 8 1 16,-21-8-5-16,21 8 2 0,-26-3-2 0,12 3-2 0,14 0-3 15,-41 11 1-15,24-4 5 0,0 0-3 16,-6 8 0-16,2-3-1 0,1 3 1 0,6-1 0 0,-4 4-5 16,10-1 5-16,-10-2 0 0,7 4 0 0,5-6 1 0,-3-1 2 15,9-12 1-15,-3 21-4 0,3-21 6 16,0 17-5-16,0-17-5 0,0 0 7 0,0 0 3 0,9 19-4 16,-9-19 4-16,0 0-3 0,17 1-3 15,-17-1 2-15,26-2-1 0,-26 2-4 0,26-12 4 0,-2-2 0 16,-4 1 1-16,-6-1-4 0,4 3 5 15,-1-6-3-15,0 0 3 0,-5 2-6 0,2 0 9 0,-5 3-1 16,3-2 8-16,-1 4 7 0,-2-2-3 0,-1 2 4 0,1 0 4 16,-9 10 6-16,17-17 0 0,-17 17 0 15,12-18-3-15,-12 18-2 0,9-12-16 0,-9 12 7 0,0 0-3 16,0 0-4-16,11-11-2 0,-11 11 0 16,0 0 0-16,0 0 1 0,0 0-4 0,0 0 3 0,12 35-3 15,-9-9-3-15,-3 0 3 0,0 2 1 16,-3 19-2-16,3-1-2 0,-3 1 6 0,-3 1-1 0,0 0-1 15,-2-3 3-15,5-1-1 0,-6 4 0 16,3-3-2-16,3 1 3 0,-5-7-4 0,2-1-1 0,3-8 2 16,0-3 2-16,0-2-2 0,-2 2 4 0,2-4-4 0,0-2 1 15,3-21 1-15,0 29-21 0,0-29-22 16,-3 22-31-16,3-22-33 0,0 0-43 0,-3 17-108 0,3-17-175 16,0 0-610-16,0 0 9 0</inkml:trace>
  <inkml:trace contextRef="#ctx0" brushRef="#br0" timeOffset="163795.67">8273 13679 430 0,'0'0'568'0,"0"0"-115"0,-9-14-77 0,9 14-35 16,0 0-46-16,-8-12-27 0,8 12-28 15,0 0-35-15,0 0-20 0,-6-13-27 0,6 13-19 0,0 0-18 16,0 0-18-16,0 0-12 0,0 0-13 16,0 0-8-16,0 0-9 0,0 0-6 0,0 0-5 0,0 0-7 15,0 0-7-15,23 47-6 0,-14-24 1 16,-1 2-1-16,10 17-1 0,-4-1-7 0,-5-6-11 0,-1 11 6 15,4-5 0-15,0 1 1 0,2-1-5 16,-2 1 3-16,-1 1-5 0,4-3 2 0,-7-6 0 0,4-4-4 16,8 9-1-16,-3-8 1 0,-2-3 2 0,-4-6 0 0,1 1-5 15,2-5 0-15,-5 3-3 0,6 0 2 16,-4-6 0-16,-2-1 2 0,-1-6-3 0,-2 3 6 0,-6-11 1 16,12 15 11-16,-12-15 10 0,11 9 0 15,-11-9-2-15,0 0 4 0,15 1-2 0,-15-1-5 0,0 0 8 16,26-10-8-16,-15 0 1 0,-2 2 1 15,11-11 0-15,-2-4-8 0,8-15-1 0,0 1 1 0,3-2 1 16,-3-4-5-16,0-1 1 0,2 1-4 0,-2-3 6 0,0 0-3 16,-2-3-2-16,2 1-4 0,0 1 3 15,-6 1-5-15,0 7 3 0,3 1-7 0,-5 9 8 0,-7 3-7 16,4 4-8-16,-4 6 5 0,-5 4-3 16,3 0-5-16,-4 1-26 0,-5 11-28 0,12-11-11 0,-12 11-10 15,0 0-14-15,0 0-15 0,17-2-11 16,-17 2-12-16,0 0-7 0,15 20-6 0,-7-11 0 0,-8-9-3 15,15 32 3-15,-4-10-2 0,-2-2 14 16,0-1 11-16,-1 3 5 0,-2-4 11 0,0-1 12 0,0-1 13 16,-6-16 9-16,8 27-1 0,1-15 13 0,-6-1 16 0,3 3 21 15,-6-14 23-15,3 20 20 0,-3-20 10 16,3 22 7-16,-1-10 16 0,-2-12 9 0,-2 21 19 0,2-21 9 16,-3 23 1-16,3-23-7 0,-6 25-8 15,3-13 3-15,0 3-10 0,-6 7-8 0,1 1-3 0,5-5-6 16,-3 2-1-16,0 0-10 0,3-4 0 15,1 1-7-15,2-4 5 0,0-13-1 0,0 26-5 0,0-26-1 16,0 24-8-16,0-24 10 0,2 20-2 0,7-10 4 0,-9-10-6 16,9 13-2-16,2-7-3 0,-11-6 1 15,23 1-1-15,-23-1-4 0,41-4-4 0,-15-3-1 0,-6-4 2 16,6-4-4-16,-3-2-2 0,-5 0 4 16,2-5-4-16,-3 2-2 0,-5-4 3 0,2-1-8 0,-2 2 2 15,-4 2-2-15,-5 2-1 0,0 2-2 16,3 4 0-16,-6 13-2 0,-6-21 0 0,6 21-2 0,-6-13-1 15,6 13 5-15,-20-4-6 0,20 4 3 16,0 0-12-16,-29 6-13 0,29-6-8 0,-20 15-9 0,9-5-16 16,2 2-11-16,3-1-10 0,6-11-7 0,-12 26 7 0,12-14-7 15,0-12-7-15,3 24 12 0,-3-24 2 16,12 19-4-16,-3-10-1 0,5-3-13 0,1-1-2 0,-15-5 7 16,46 1 18-16,-17-2-9 0,2-7 7 15,13-7 13-15,2-3 4 0,-3-7 0 0,1-6 8 0,-7-1 12 16,-2-2 14-16,0-5 8 0,-1-3 16 15,-5 0 22-15,0-1 9 0,-6-1 16 0,0-5 15 0,-2-1 11 16,-4 4 21-16,-3-2 13 0,1 6 10 0,-4 8 10 0,1 2 5 16,-3 5-11-16,-4 1 0 0,4 7-8 15,-6 4-7-15,0 0-15 0,3 3-15 0,-6 12-11 0,0 0-6 16,3-18-9-16,-3 18-6 0,0 0-5 16,0 0-1-16,0 0-1 0,0 0-8 0,2 60-3 0,-4-12-2 15,-1 6 0-15,-6-1-2 0,0 9-4 16,4-2-3-16,2 2-1 0,-9 27-1 0,6-22-2 0,3-10 5 15,3-2-3-15,0-2-6 0,3-5 5 16,3 1-3-16,0-15-1 0,3-3 1 0,-1-6-3 0,1-3-5 16,0-7 1-16,2 1-5 0,1-9-6 0,-1 1-11 0,4-8 0 15,2 0-15-15,12-8 4 0,3-4-7 16,11-14-2-16,0-8-3 0,-2-3 0 0,-1-12 2 0,15-25-3 16,-3-4 8-16,-11 17 6 0,-9 5 1 15,14-22 2-15,-14 12 5 0,-6 8 2 0,-3 3 8 0,-3 1 6 16,6-3 9-16,-9 7 9 0,4 3 11 15,-4-1 11-15,-5 6 10 0,-1 9 7 0,-2 5 0 0,-3 7 11 16,-4 3-4-16,4 3-9 0,-6 15-8 0,9-23-3 0,-9 23-4 16,3-13-10-16,-3 13 1 0,0 0-2 15,0 0-1-15,0 0-2 0,0 0-9 0,0 0 5 0,0 71-8 16,-9-24 7-16,3 1-5 0,-2 3 2 16,-1 3-1-16,0 5-2 0,4 2 0 0,-7 2-2 0,3 26-2 15,1-17 0-15,2-13 1 0,3 3 3 16,-6-2-4-16,6 2 2 0,-2-4 0 0,2-2-3 0,6-4 5 15,-1 0-4-15,1-4-3 0,0-6-16 16,3-5-8-16,3-6-22 0,-4-9-24 0,4-2-24 0,6 4-29 16,-1-9-43-16,1 1-66 0,2-8-186 0,0-6-601 0,12-1 12 15</inkml:trace>
  <inkml:trace contextRef="#ctx0" brushRef="#br0" timeOffset="163965.66">10920 13969 964 0,'0'0'555'0,"-11"-14"-86"16,11 14-84-16,0 0-49 0,0 0-53 15,9-22-40-15,-9 22-38 0,31-12-26 0,18 5-24 0,12-7-26 16,43 2-19-16,3 3-31 0,0-1-56 16,-6-4-75-16,6 9-99 0,-9-3-259 0,-28 3-589 0,-9-1 15 15</inkml:trace>
  <inkml:trace contextRef="#ctx0" brushRef="#br0" timeOffset="173965.83">14227 10554 635 0,'0'0'248'16,"0"0"-24"-16,-12-3-17 0,12 3-26 0,0 0-7 0,0 0-14 0,0 0-12 15,0 0-11-15,0 0-3 16,-14-2-9-16,14 2-9 0,0 0-13 0,0 0-3 0,0 0-4 16,0 0-4-16,0 0-6 0,0 0-10 0,0 0-7 0,0 0-7 0,0 0-10 15,-12 1-2-15,12-1-9 16,0 0 0-16,0 0-2 0,0 0-1 0,-8 15 1 0,8-15 3 0,-9 16 1 16,3-4 1-16,3 0 1 15,-2 2 0-15,-1 10 4 0,0-1-1 0,0 2 5 0,0 3-6 0,4 0 0 16,-4 1-2-16,0 0 4 15,3 0-7-15,-3 13-4 0,3-6-4 0,3-8-3 0,0 3-1 0,-3-6-1 16,3 4-6-16,0-1 1 0,-2-1 2 0,-1 1-5 0,3-1-3 16,-3-2 0-16,0 1 0 15,3-6-2-15,0 0-1 0,-3-1-3 0,0-2-8 0,0-6-19 0,3-11-22 16,-6 18-21-16,6-18-29 16,-8 15-53-16,8-15-58 0,0 0-210 0,-12 5-587 0,12-5 17 0</inkml:trace>
  <inkml:trace contextRef="#ctx0" brushRef="#br0" timeOffset="174705.89">14195 10565 448 0,'0'0'281'0,"0"0"-38"15,0-15-20-15,0 15-25 16,0 0-8-16,6-12-22 0,-6 12-12 0,0 0-6 0,0-14-19 0,0 14-7 16,3-13-11-16,0 7 0 0,-3 6-11 0,3-10-11 0,-3 10-7 15,5-12-4-15,-5 4-8 16,0 8-7-16,9-12-5 0,-9 12-8 0,3-12-6 0,-3 12-2 0,6-10-6 16,-6 10-3-16,5-12-7 15,-5 12 0-15,6-8-5 0,-6 8-5 0,6-10-1 0,-6 10 2 0,12-9-4 16,-4 1-1-16,1 2-2 15,-9 6 0-15,14-13-2 0,-2 6 19 0,-3 2-3 0,2-3-4 0,1 2-1 16,-4 2-9-16,4 0 4 0,-12 4 0 0,17-10-1 0,-5 8-4 16,-1-1-6-16,-11 3 2 15,18-5-1-15,-18 5-9 0,23-3 7 0,-23 3 2 0,17 0 1 0,-17 0 1 16,23 3-4-16,-14-2 1 16,3 3-3-16,-1 0 1 0,1 2 1 0,-1-3 2 0,-11-3-1 0,23 12-5 15,-11-5 4-15,-1 1 3 16,1-1-4-16,0 2 0 0,-4-1 2 0,1 1-1 0,3-1-7 0,-4 0 3 15,-2 3 4-15,3-4-4 16,-9-7-3-16,11 23 8 0,-5-13-4 0,0 1 1 0,-6-11 3 0,8 21-1 16,-5-11-3-16,-3-10 5 0,3 23-5 0,-3-23 2 0,0 19 4 15,0-19-2-15,0 20 1 16,0-20-8-16,-6 20 7 0,1-9-10 0,5-11 7 0,-12 19 6 0,1-8-3 16,5-3-1-16,-9 0-1 15,7 3 1-15,-13 1-3 0,1-1-3 0,0 0 5 0,-3 2 0 0,0-3-3 16,2-5 3-16,1 3 4 15,-3 0-2-15,0 0-4 0,3-5 1 0,0 5 5 0,-4 0-3 0,7-5-5 16,0 1 5-16,2-1 0 0,15-3-1 0,-29 3 4 0,18-1-4 16,11-2-1-16,-29 0-1 15,29 0-5-15,-26-2-26 0,11 0-16 0,15 2-29 0,-28-1-39 0,28 1-19 16,-24-6-55-16,24 6-166 16,-23-4-494-16,23 4 36 0</inkml:trace>
  <inkml:trace contextRef="#ctx0" brushRef="#br0" timeOffset="175275.84">14851 11005 402 0,'0'0'341'0,"0"0"-57"0,0 0-37 16,-3-19-27-16,3 19-13 0,0 0-17 0,0 0-25 0,0-19-13 15,0 19-13-15,0 0-8 16,0 0-10-16,0 0-10 0,-3-19-1 0,3 19-10 0,0 0-4 0,0 0-4 16,0 0-6-16,-2-16-2 15,2 16-6-15,0 0-4 0,0 0-9 0,0 0-3 0,0 0-2 0,-3-19-5 16,3 19 2-16,0 0-9 15,0 0-13-15,0 0 1 0,0 0-1 0,0 0-7 0,0 0-8 0,-3-14-3 16,3 14 0-16,0 0-5 0,0 0 4 0,0 0-3 0,0 0-4 16,0 0 3-16,0 0-7 15,0 0 2-15,0 0-1 0,-15 40-2 0,15-40 1 0,-3 25 1 0,-2-3-1 16,2-5 0-16,3 8-2 16,0-1 0-16,-3-5 2 0,3 3 0 0,3-5 3 0,-3 1-2 0,0-1 4 15,0 5-7-15,3-3-1 16,-1-4 4-16,1 0-5 0,-3-15-18 0,0 24-9 0,0-24-20 0,3 17-14 15,-3-17-12-15,0 0-20 16,0 0-23-16,0 20-53 0,0-20-206 0,0 0-530 0,0 0 26 0</inkml:trace>
  <inkml:trace contextRef="#ctx0" brushRef="#br0" timeOffset="175895.76">14681 10886 595 0,'-3'-23'229'16,"3"23"-31"-16,0 0-20 0,0 0-20 0,3-19-21 0,-3 19-12 0,0 0-23 15,0 0 5-15,8-12-7 16,-8 12-9-16,0 0-18 0,0 0-3 0,12-12-4 0,-12 12-10 0,9-8-8 16,-9 8-7-16,0 0-10 0,20-9 5 0,-20 9 6 0,11-6-12 15,-11 6-7-15,23-6 5 16,-23 6-7-16,21-5-4 0,-21 5 3 0,17-3-9 0,-17 3 4 0,17 0 10 16,-17 0-13-16,0 0 1 15,29 2 0-15,-29-2 1 0,15 3-2 0,-15-3 2 0,23 7-7 0,-12-2-8 16,-11-5 11-16,21 9-9 15,-10-3 10-15,4 0-10 0,-15-6-1 0,20 12 5 0,-9-6-1 0,-11-6 4 16,21 12-11-16,-7-4-10 0,-14-8 22 0,23 15-2 0,-11-8 2 16,2 2-9-16,-14-9 2 15,23 18 15-15,-5-1-12 0,-1-4 3 0,-5 0-2 0,-1-4 2 0,-2 5-8 16,-9-14 14-16,17 19-4 16,-8-9-4-16,-9-10 4 0,11 23 1 0,-5-11 1 0,-6-12 0 0,12 38-5 15,-9-21 1-15,0 0-2 16,-3 6-2-16,0-3 3 0,0-20 2 0,0 45 1 0,-3-27-5 0,0 0 8 15,0 6-1-15,-3-6-3 16,0-3-7-16,3 0 2 0,-8 5 5 0,5-1-6 0,0-4 11 16,-2 0-4-16,2-5 2 0,-3 1-1 0,9-11 3 0,-14 22-2 0,5-12-6 15,3-3 10-15,-5 3-2 16,-4 0-7-16,4-3 3 0,-1-1 5 0,-11 1-5 0,0-1-5 0,-3-2 3 16,0 0-2-16,-3-4-4 15,0-4 11-15,-3 0 1 0,3-2-8 0,-20-7-2 0,12 6-7 0,5-3-19 16,9-2-11-16,-3-3-20 15,3 9-12-15,5 0-31 0,4-1-22 0,-1-1-38 0,4 1-137 16,11 7-398-16,-18-15 46 0</inkml:trace>
  <inkml:trace contextRef="#ctx0" brushRef="#br0" timeOffset="176275.72">15464 11006 856 0,'0'0'414'0,"0"0"-80"0,0 0-41 0,0 0-49 0,-3-20-42 16,3 20-30-16,0 0-22 0,0 0-20 0,0 0-21 0,0 0-12 16,0 0-9-16,0 0-17 15,0 0-6-15,0 0-8 0,0 0-6 0,0 0-6 0,0 0-5 0,0 0-3 16,0 0-10-16,3 58 6 16,-3-58-6-16,3 36 0 0,-3-18-3 0,0-18-5 0,0 39 1 0,3-19-6 15,-3-5 3-15,0-15-2 16,0 31-4-16,0-31-1 0,0 27-10 0,0-27-27 0,3 25-9 0,-3-25-23 15,5 18-23-15,-5-18-20 16,0 0-30-16,0 18-59 0,0-18-139 0,0 0-459 0,0 0 40 16</inkml:trace>
  <inkml:trace contextRef="#ctx0" brushRef="#br0" timeOffset="176445.7">15452 10810 743 0,'0'0'284'0,"0"0"-80"0,0 0-49 0,0 0-11 16,0 0-30-16,6-19-34 15,-6 19-38-15,0 0-38 0,0 0-16 0,0 0-38 0,35 10-26 0,-35-10-97 16,26 9-219-16,-26-9 47 16</inkml:trace>
  <inkml:trace contextRef="#ctx0" brushRef="#br0" timeOffset="177445.6">15750 10974 430 0,'0'0'246'0,"0"0"-46"0,-12 31-7 0,7-19 5 0,5-12-17 0,-15 25-15 16,4-3-20-16,2-6-15 0,-3 7-11 0,1-1-9 0,-1 2-13 15,7-4-12-15,-4 2 2 16,0 0-19-16,3-2-8 0,4-4 0 0,2-16-11 0,-6 31 1 0,6-19 3 16,0-12-12-16,3 26 3 15,-3-26 4-15,5 22-11 0,-5-22 4 0,6 15-10 0,-6-15 11 0,12 12-4 16,-12-12 1-16,0 0-11 15,26 5 0-15,-26-5 2 0,0 0 0 0,37-12-7 0,-16-2-3 0,-1-2-10 16,-3-1 12-16,-2-4-3 0,-4 1-8 0,-2-3 3 0,2 0 0 16,-8-2-7-16,0 3-4 15,0-2-3-15,-3 1 8 0,3 5-6 0,-3 18 4 0,-3-28-7 0,3 28-4 16,-6-22 4-16,6 22-10 16,-5-17-5-16,5 17-1 0,0 0-8 0,-21-10-3 0,21 10-16 0,0 0-7 15,0 0 5-15,0 0-3 16,0 0-16-16,0 0-5 0,0 0-1 0,0 0-9 0,-26 23-2 0,26-23 5 15,0 0 1-15,0 0 0 16,0 0-4-16,29 44 7 0,-14-37 9 0,8 7-8 0,0-4 2 16,0 0 1-16,3 0 6 0,0-6-22 0,3 1 17 0,0-4 6 0,3 3-27 15,-1-6 20-15,1-1 9 16,-3-3-1-16,-3 3 4 0,0-7 6 0,-3 3-4 0,3 0 17 0,-11-4 5 16,2 4 21-16,-5 0 15 15,-4-1 24-15,-8 8 10 0,0 0 8 0,15-19 27 0,-15 19-11 0,0 0 6 16,6-15 2-16,-6 15 10 15,0 0-9-15,0 0 8 0,0 0 12 0,0 0-13 0,0 0-16 16,-29-17-1-16,29 17 13 0,0 0 3 0,-38 9-17 0,15-1 3 0,6 4 0 16,-9 3-2-16,2-2-7 15,4 5-3-15,0 0-2 0,6 2-9 0,-4 0 2 0,4 3-5 0,2-3-7 16,1 2-4-16,2-3 3 16,6-3 2-16,3-16-10 0,-9 26-2 0,9-26 1 0,3 20-3 0,-3-20 0 15,0 0-4-15,6 27 5 16,-6-27 3-16,12 9-7 0,-12-9 0 0,0 0-12 0,0 0 11 15,26 0-1-15,-26 0 0 0,0 0-1 16,31-22-11-16,-13 5-7 0,-7-3-5 0,4-6-13 0,-7-1 0 16,1 0-11-16,0-17-2 0,-1-5 2 0,-8 2 9 0,0-3-7 0,-2 4 17 15,-1 3-15-15,0-5 11 16,0 11 3-16,0-4-1 0,0 8 5 0,-3 6 5 0,6 1 11 0,-3 2 13 16,3 2 6-16,0 4 3 15,-2 3 9-15,2 15 2 0,-3-26-4 0,3 26 6 0,0-15-8 16,0 15-11-16,0 0 4 0,0 0-11 15,-3-19 3-15,3 19-1 0,0 0 3 0,0 0-2 0,0 0-3 16,0 0-5-16,11 46 7 0,-11-19 0 0,9-1-6 0,-3 18 0 0,0 5 0 16,-4 2 7-16,1-1 1 15,3 3-6-15,-3 1-1 0,3-6-4 0,0 2 1 0,-1 2 9 0,1-4-10 16,3-2 9-16,2-3-5 16,4 0 3-16,-4-9-9 0,4-6 5 0,-4-2 1 0,4-4 0 0,-4 0-3 15,4-5 1-15,-1-4 11 16,1-1-10-16,-4-4 1 0,4-2-10 0,-1-5-10 0,-14-1-12 15,41-1-17-15,-12-6-7 0,-9-5-5 16,6-5-5-16,6-15 6 0,-1 0 0 0,-5 2 8 0,-8 4 6 16,-1-1 0-16,6-10 0 0,-8 7 6 0,-1 3 10 0,-5 3 17 0,-3 2 8 15,2 3 11-15,-5-5 11 16,0 5 9-16,0 4 12 0,0 0-5 0,-3 15 4 0,0-22-6 0,0 22-5 16,0 0-6-16,-6-22-7 15,6 22 6-15,0 0-6 0,0 0-7 0,-14-5 3 0,14 5-6 16,0 0 1-16,0 0 3 0,-32 46-1 15,20-20-2-15,1 0 2 0,2 17-3 0,0-10-5 0,4-2 1 16,5-3 1-16,2 0 7 0,-2-3-5 0,3 0 1 0,3 1 1 0,6-4 2 16,2-2-7-16,3-5-1 15,9-1-17-15,-2-3-26 0,10-5-41 0,18 0-60 0,0-9-208 0,0-4-480 16,0-8 36-16</inkml:trace>
  <inkml:trace contextRef="#ctx0" brushRef="#br0" timeOffset="177755.56">17426 10546 735 0,'0'0'280'0,"0"0"-34"0,0 0-41 0,0 0-30 0,0 0-25 0,47-12-19 15,-21 12-31-15,3 0-9 16,-1 0-17-16,-2 0-66 0,9 0-40 0,-3 1-81 0,-3-1-108 15,3-1-292-15,-3 2 53 0</inkml:trace>
  <inkml:trace contextRef="#ctx0" brushRef="#br0" timeOffset="177925.56">17577 10776 847 0,'0'0'446'15,"-6"9"-75"-15,6-9-55 0,0 0-43 0,0 0-44 0,0 0-29 16,0 0-26-16,0 0-22 0,32 10-21 0,-6-10-12 0,6-2-18 0,20-1-20 16,5-4-47-16,7 3-57 15,0-2-83-15,-7-4-252 0,7 5-502 0,-1-7 34 0</inkml:trace>
  <inkml:trace contextRef="#ctx0" brushRef="#br0" timeOffset="-203628.23">18981 10478 695 0,'0'0'266'0,"-3"-13"-22"0,3 13-28 0,0 0-10 0,0 0-15 16,-2-15-14-16,2 15-11 15,0 0-12-15,0 0-10 0,0-14-14 0,0 14-12 0,0 0-8 0,0 0-14 16,0 0-16-16,0 0-5 0,-9-10-11 0,9 10-10 0,0 0-4 15,0 0-9-15,0 0-6 0,0 0 0 16,0 0-4-16,-20 5-6 0,20-5 1 0,-15 10-4 0,4-3-4 16,11-7 1-16,-15 21-4 0,4-7 0 15,-1 3-1-15,-2 3-4 0,5 1 0 0,0 0 0 0,1 2 0 16,2-4-5-16,0 4 4 0,3-1 5 16,0-3-4-16,3-1-4 0,3 4 3 0,-3-2-4 0,6-2 1 15,0-3 2-15,0-3 3 0,2 0 0 0,10 6-6 0,-4-3 5 16,0-3-5-16,-2-3 4 0,2-4-1 15,1 2-4-15,-1-2 2 0,-14-5 3 0,29 5 1 0,-11-3-7 16,-18-2 4-16,26 0-6 0,-9-4 7 16,-17 4-2-16,26-8 0 0,-12 4-2 0,-2-4 6 0,0 1-4 15,-12 7 3-15,17-19-4 0,-8 7-3 16,-4-1 0-16,1-1 0 0,3-6 3 0,-6 0-9 0,0 4 7 16,-6-7-2-16,3 4 1 0,0-4 1 15,-3-3-2-15,-3 7 0 0,3 1 4 0,-3-4-5 0,3 3 2 16,-5-4-1-16,2 5-1 0,0 2-1 0,0 1 2 0,-2 3-1 15,5 0-1-15,-3 1 1 0,-3 2 3 16,4-2-5-16,-4 3 1 0,0 1-2 0,9 7 1 0,-17-15-1 16,8 7 2-16,1 4-2 0,8 4 1 15,-24-10-3-15,13 6 1 0,-4 3 1 0,1-1-10 0,14 2-3 16,-26-2-12-16,26 2-14 0,-29 2-2 16,29-2-13-16,-29 3-8 0,15-1-8 0,14-2-12 0,-23 8-19 15,8-3-17-15,15-5-10 0,-20 12-19 0,8-6-21 0,12-6-122 16,-14 12-397-16,5-4 46 0</inkml:trace>
  <inkml:trace contextRef="#ctx0" brushRef="#br0" timeOffset="-203167.98">19412 10839 770 0,'0'0'428'0,"0"0"-62"0,0 0-43 0,14-14-30 16,-14 14-40-16,0 0-30 0,0 0-27 15,0 0-24-15,0 0-22 0,0 0-21 0,0 0-12 0,0 0-13 16,0 0-9-16,0 0-18 0,0 0-9 16,0 0-10-16,0 0-6 0,0 0-8 0,0 0-4 0,0 0-3 15,0 0-6-15,0 0-1 0,0 0-4 16,0 0-1-16,0 0-4 0,0 0-2 0,0 0 5 0,0 0-8 16,0 0-1-16,0 0-1 0,0 0-1 15,0 0 3-15,15 15 17 0,-15-15 11 0,0 0 10 0,0 0 7 16,0 0-7-16,0 0 0 0,0 0-10 0,0 0-3 0,0 0-8 15,0 0 3-15,0 0-7 0,0 0-5 16,0 0-1-16,0 0-5 0,0 0-2 0,-17-45-5 0,17 45-8 16,-6-12-18-16,6 12-14 0,0 0-21 15,-6-17-25-15,6 17-24 0,0 0-26 0,0 0-43 0,-3-20-40 16,3 20-34-16,0 0-158 0,0 0-575 16,0 0 19-16</inkml:trace>
  <inkml:trace contextRef="#ctx0" brushRef="#br0" timeOffset="-202618.05">19828 10294 683 0,'-6'-15'451'0,"6"15"-96"15,0 0-66-15,-8-12-43 0,8 12-41 0,0 0-31 0,0 0-24 16,0 0-23-16,0 0-13 0,0 0-14 16,0 0-13-16,0 0-9 0,0 0-8 0,0 0-9 0,0 0-8 15,0 0-5-15,17-19-4 0,-17 19-1 0,0 0-9 0,23-3-15 16,-23 3-14-16,23-4-8 0,-23 4-9 15,23-3-7-15,-8-2-9 0,-15 5-4 0,23-7-10 0,-9 2 1 16,-14 5-2-16,21-10 6 0,-10 5-1 16,-11 5 5-16,18-15 4 0,-7 11-5 0,-11 4 15 0,12-13 7 15,-12 13 15-15,14-10 20 0,-14 10 5 16,6-11 1-16,-6 11 4 0,0 0 10 0,9-15 4 0,-9 15 4 16,0 0 3-16,5-12 4 0,-5 12-9 15,0 0-2-15,0 0-6 0,0 0-6 0,3-13-5 0,-3 13-7 16,0 0 1-16,0 0-4 0,0 0-1 0,0 0 0 0,0 0 2 15,0 0 0-15,9 42 4 0,-12-22 0 16,3 7-3-16,0 0 2 0,3 0-6 0,-3 20 5 0,0-11-4 16,-3 7-5-16,0-6 1 0,6-6-2 15,3 12-4-15,0-10 4 0,-6-5-3 0,3 1 0 0,-3-4 0 16,8 2 0-16,-5 0 0 0,0-1-2 16,3-2 0-16,-6 0 1 0,6-2-7 0,-4-2-5 0,1-3-14 15,0 6-15-15,0-7-13 0,-3-16-20 0,3 29-18 0,-3-29-30 16,3 18-31-16,-3-18-18 0,0 0-196 15,0 0-506-15,-6 21 33 0</inkml:trace>
  <inkml:trace contextRef="#ctx0" brushRef="#br0" timeOffset="-202418.07">19892 10635 907 0,'-6'-11'465'0,"6"11"-85"0,0 0-66 0,0 0-48 15,0-17-41-15,0 17-33 0,0 0-28 16,0 0-22-16,0 0-14 0,14-19-20 0,-14 19-9 0,15-8-15 16,-1 3-11-16,1 1-7 0,-15 4-5 15,43-8-13-15,-17 4-18 0,3-1-25 0,0 4-22 0,3-3-31 16,-3 1-34-16,0 3-40 0,2-4-41 16,-5 0-193-16,0-3-497 0,0 2 33 0</inkml:trace>
  <inkml:trace contextRef="#ctx0" brushRef="#br0" timeOffset="-202038.11">20640 10229 533 0,'-8'-16'475'0,"8"16"-95"16,0 0-67-16,-6-14-57 0,6 14-38 0,0 0-36 0,0 0-25 15,0 0-25-15,0 0-15 0,0 0-16 0,3-12-9 0,-3 12-16 0,0 0-6 16,0 0-4-16,37 22-9 15,-25-13-7-15,8 6-5 0,0 3-7 0,1-1 0 0,-1 5-7 16,3-1 0-16,-6-3-4 0,6 1-3 16,-5 1-13-16,-1 2-7 0,0-3-8 0,4-2-11 0,-7 1-16 15,6-2-13-15,-5-3-15 0,-4 1-20 16,-2-2-18-16,0-3-29 0,-1-2-21 0,-8-7-31 0,15 16-121 16,-9-9-403-16,-6-7 45 0</inkml:trace>
  <inkml:trace contextRef="#ctx0" brushRef="#br0" timeOffset="-201817.97">20912 10168 403 0,'0'0'356'0,"0"0"-83"0,-12-7-49 0,12 7-43 0,0 0 2 0,0 0-45 16,0 0-18-16,0 0-12 15,-17 28-11-15,11-16-22 0,-5 9 4 0,-1 6-19 0,1-1-2 0,-10 13-2 16,1 1-9-16,-6 0 1 16,9-1-4-16,-3-6-9 0,5-4-34 0,-8 10-33 0,-3-2-37 15,9-7-37-15,2-7-154 0,1-1-345 16,2-6 52-16</inkml:trace>
  <inkml:trace contextRef="#ctx0" brushRef="#br0" timeOffset="-201167.91">21542 10160 697 0,'0'0'337'0,"0"0"-57"0,3-15-25 16,-3 15-28-16,0 0-35 0,0 0-26 15,0-22-17-15,0 22-22 0,0 0-16 0,-9-14-18 0,9 14-13 16,-17-8-6-16,17 8-10 0,-26-7-2 0,12 4-12 0,14 3 3 0,-41-2-1 15,18 2-7-15,0 0-3 16,3 0-8-16,2 2-1 0,18-2-4 0,-29 7 2 0,15 1-8 0,-1-3 2 16,4 3-4-16,11-8-2 15,-17 19-1-15,8-7-3 0,0-1 1 0,1 1-2 0,5-2-4 0,0 2 4 16,3-12 2-16,0 26 0 16,0-26-5-16,6 22-1 0,-1-12-3 0,4 2-1 0,0-4 2 15,5 1-13-15,-2-1-4 0,14 1-5 0,-6-5-5 0,0 4-9 0,-5-5-12 16,-1-3 2-16,-14 0-3 15,32 0 5-15,-32 0 3 0,26-5-2 0,-15 2 6 0,1-4 0 0,-12 7 4 16,20-15 4-16,-11 6 2 16,0-1 2-16,-9 10 14 0,11-20 12 0,-5 9 14 0,0 1 15 0,-6 10 3 15,8-22 11-15,-8 22 3 16,6-15 3-16,-6 15 6 0,6-13 1 0,-6 13-5 0,0 0-8 0,3-13-9 16,-3 13-4-16,0 0-5 15,0 0-5-15,0 0-3 0,0 0-4 0,0 0-3 0,0 0-3 16,0 0-1-16,0 0 3 0,0 0-7 0,0 0-1 0,14 38 5 0,-14-13-1 15,-3-1-2-15,3 3-5 16,-3 0 2-16,3 0-4 0,-2-1 2 0,2 3-1 0,-3 1 2 0,6-3 1 16,-6 0 2-16,3 2-5 15,0-2-14-15,0-2-21 0,0-3-20 0,0 2-16 0,0-5-30 0,5-2-33 16,-5-2-43-16,0-15-32 16,3 22-145-16,-3-22-488 0,0 0 38 0</inkml:trace>
  <inkml:trace contextRef="#ctx0" brushRef="#br0" timeOffset="-200987.93">21875 10546 481 0,'0'0'581'0,"0"-20"-137"0,0 20-92 0,0 0-66 0,0 0-42 16,0 0-36-16,-3-19-34 15,3 19-29-15,0 0-46 0,0 0-42 0,0 0-42 0,0 0-38 0,0 0-41 16,0 0-40-16,0 0-36 0,0 0-35 0,-3-19-106 0,3 19-378 15,0 0 46-15</inkml:trace>
  <inkml:trace contextRef="#ctx0" brushRef="#br0" timeOffset="-200168.02">22062 10145 735 0,'0'0'292'0,"12"-16"-55"0,-12 16-28 0,17-10-38 0,-5 7-27 15,-12 3-19-15,23-7-16 16,-9 4-5-16,-14 3-24 0,29-5-1 0,-14 5-14 0,-15 0-9 0,32 5 1 16,-18-2-7-16,0 4-2 15,-2-2-10-15,0 2-7 0,-12-7-3 0,14 18 4 0,-8-6-4 0,-6-12-9 16,3 24 5-16,-3 0-6 0,0-6-7 0,-3-2 8 0,-3-1-2 15,-6 8 0-15,4-7-8 0,-1 1 0 16,3-2-6-16,-2-5 10 0,-1 2-8 0,9-12 4 0,-12 18-6 16,12-18 8-16,-5 15-3 15,5-15-8-15,-6 12 7 0,6-12 0 0,0 0 0 0,0 0 11 0,0 18-14 16,0-18-1-16,0 0-3 16,0 0 8-16,17 15-8 0,-5-12 15 0,-12-3-11 0,26 5-2 0,-9-1 4 15,9-1 2-15,3-3-9 0,0 0 2 0,0-3-5 0,3-1 5 16,-3 3-14-16,2-3-11 0,-2-3 5 15,6 0-9-15,-9-1-9 0,3-4 7 0,3 5-5 0,-6-6 7 16,3-4-11-16,-3 2 7 16,-6 1-9-16,0-1 14 0,3-5-6 0,-5 2 16 0,-1-2-2 0,-3 2 8 15,-5 1-10-15,3 2 17 16,-7 0 5-16,1-1-2 0,-3 3 8 0,-3 13-3 0,3-27 16 0,-3 27-7 16,-3-24 4-16,3 24 4 15,-3-25-1-15,-3 14 0 0,6 11-8 0,-8-19 11 0,8 19-12 0,-15-16 12 16,15 16-1-16,-11-14-4 0,11 14-2 0,-15-6 4 0,15 6-3 15,-14-3 1-15,14 3 2 0,-23 0-2 16,23 0 1-16,-24 8-1 0,10-4-4 0,14-4 12 0,-23 16-8 16,11-8-1-16,4 1-2 15,-10 8 0-15,7 1 4 0,-1-5-8 0,6 2 6 0,-2-2-2 0,-1 1-5 16,3-2 3-16,1-1-5 16,5-11-2-16,-6 26 1 0,3-14 4 0,3-12-5 0,3 18 3 0,-3-18-6 15,0 0 8-15,6 18-8 0,-6-18 1 0,8 7 4 0,-8-7 1 16,0 0-6-16,20 7 0 0,-20-7-2 15,21-2 1-15,-21 2-8 0,0 0 1 0,31-9 3 0,-19 3-8 16,-12 6 4-16,23-12-2 0,-11 6 3 16,2-1 0-16,-14 7 1 0,17-12 4 0,-5 5 4 0,-12 7 12 15,20-11 12-15,-11 3 7 16,-9 8 8-16,12-8 5 0,-12 8 1 0,11-5-6 0,-11 5-3 0,0 0-12 16,0 0-2-16,15-9-5 15,-15 9-3-15,0 0 2 0,11 1 3 0,-11-1-6 0,0 0 1 0,15 18-4 16,-10-9 5-16,1 3-4 0,0 0-2 0,0 1-3 0,2 9 1 15,1 0 0-15,-3 2-7 0,0-3 5 16,-1 2 2-16,1 0-2 0,3 0 0 0,-6-3-2 0,0-3 0 16,5-2-7-16,-8-1-15 0,0-14-22 15,9 23-9-15,-6-11-24 0,-3-12-35 0,6 22-22 0,-4-14-25 16,-2-8-38-16,0 0-136 16,6 14-454-16,-6-14 40 0</inkml:trace>
  <inkml:trace contextRef="#ctx0" brushRef="#br0" timeOffset="-199478.09">23036 10094 562 0,'6'-19'393'15,"-6"19"-71"-15,6-12-50 0,-6 12-39 0,6-11-40 0,-6 11-24 0,0 0-26 16,14-14-24-16,-14 14-14 0,12-6-10 0,-12 6-5 0,23-1-19 15,-23 1-8-15,23 2-2 0,-23-2-10 16,26 10-7-16,-12-5-3 0,-2 3-3 0,2 1-3 0,7 8-3 16,-10-2-6-16,7 1-4 0,-4 4 5 15,1-1-4-15,-4 1-2 0,1-5-3 0,-4 0-4 0,1 1-1 16,-3-3 9-16,-3-1-15 16,2 1 3-16,-5-13-4 0,6 24 5 0,-3-13-5 0,-3-11 3 0,3 20-3 15,-3-20 3-15,0 0-12 0,-3 19 10 0,3-19 1 0,0 0-3 16,0 0 3-16,-11 12-2 0,11-12 0 15,0 0 4-15,0 0-5 0,0 0-1 0,0 0-2 0,0 0 3 16,0 0-2-16,0 0 3 0,0 0-2 16,0 0 2-16,-26-31 2 0,26 31-6 0,0-23 0 0,0 23-5 15,2-21 6-15,-2 21-1 0,12-22-1 16,-6 10-2-16,2 1 1 0,4 2 3 0,0 2-6 0,2 0 3 16,-2-1-4-16,14-1 6 15,-6 2-6-15,6 0 4 0,0 4 0 0,-3 2 0 0,-3 1-1 0,6 3 4 16,0-2-1-16,-8 3 0 0,-1-1-1 0,-3 2 1 0,-14-5 2 15,23 9-4-15,-11-3 5 0,0 0-4 16,-12-6 1-16,17 12 2 0,-8-4-10 0,-9-8 9 0,11 8 0 16,-11-8 3-16,9 10-4 0,-9-10 2 15,0 0 4-15,11 7 8 0,-11-7 6 0,0 0 2 0,0 0 1 16,0 0-4-16,0 0 4 0,0 0 1 16,0 0-7-16,0 0-1 0,0 0 2 0,6-37-5 0,-6 23-4 15,0 14 3-15,-3-28 0 0,0 6-2 0,6 2-2 0,-3-4 0 16,0 6 4-16,0 2-1 0,0 16-4 15,6-27 3-15,-3 15-3 0,-3 12-1 0,9-22-4 0,-4 12-7 16,4 0 7-16,-9 10-2 0,20-16 3 16,-8 9-1-16,2 3-3 0,-14 4-1 0,29-6 1 0,-3 6-6 15,-3 1 3-15,6 4 1 0,-9-1 1 16,7 3 0-16,-10 4-1 0,0-3 2 0,6 7 0 0,-5 0-1 16,2 1 2-16,-6-1-2 0,-5 0-2 15,0-1 1-15,2 8 4 0,-2-2-10 0,0-1 11 0,-7-3 1 16,-2 7-5-16,0-3-11 0,0-3-16 0,0-17-21 0,-2 30-20 15,2-30-41-15,-9 27-30 0,3-13-40 16,0-2-177-16,-2-5-496 0,8-7 35 0</inkml:trace>
  <inkml:trace contextRef="#ctx0" brushRef="#br0" timeOffset="-199028.14">24337 10079 566 0,'26'7'328'0,"-26"-7"-33"0,9 11-60 0,-9-11-25 0,5 12-26 15,-5-12-23-15,6 16-23 0,-6-16-8 16,6 23-26-16,-6-10-6 0,0-13-13 0,0 26-8 0,3-12-9 16,-3-14-11-16,0 25 0 0,0-25-6 15,-6 22-1-15,6-22-9 0,0 17 0 0,0-17 20 0,0 0 10 16,0 0 7-16,0 17-7 0,0-17-12 0,0 0-3 0,0 0-5 15,0 0-13-15,0 0 5 0,0 0-7 16,0 0-1-16,9-58-9 0,-12 29 0 0,6 2-8 0,3-18 1 16,-4 1 2-16,-2 0-2 0,6-1-3 15,3 9 2-15,-9 5 1 0,3 4-2 0,0 1 8 0,3-1 3 16,-4 4-7-16,1-1 0 0,3 4-2 16,-3 5 1-16,3 1-1 0,-6 14-4 0,6-24-4 0,-6 24-1 15,8-13-1-15,-8 13-5 0,12-7 2 0,-12 7 0 0,17-3-3 16,-17 3 2-16,23 3-2 0,-23-3-2 15,23 9 3-15,-11 0-1 0,11 4-1 0,-6 2 0 0,4 2-1 16,-4 3 0-16,0 0 1 0,-2 2-1 16,-1 1-1-16,-2-4 1 0,-4 4 0 0,4-1 2 0,-3 3-3 15,-1-2 3-15,1 0-1 0,3 0 0 16,-12 0 1-16,5-3-16 0,1-2-8 0,-3-2-26 0,0-4-24 16,-3-12-28-16,9 27-40 0,-9-16-41 15,0-11-189-15,2 20-518 0,-2-20 28 0</inkml:trace>
  <inkml:trace contextRef="#ctx0" brushRef="#br0" timeOffset="-198878.16">24519 10131 703 0,'0'0'479'0,"0"0"-98"0,0 0-81 15,0 0-49-15,0 0-43 0,0 0-62 0,0 0-76 0,61-2-107 16,-12 6-235-16,-3 1-367 0,3 3 50 15</inkml:trace>
  <inkml:trace contextRef="#ctx0" brushRef="#br0" timeOffset="-196755.04">19452 11870 498 0,'0'0'345'0,"0"0"-67"0,0 0-41 0,0 0-32 16,0 0-28-16,0 0-19 0,0 0-19 16,0 0-8-16,0 0-14 0,0 0-3 0,0 0 0 0,0 0-6 15,0 0-4-15,0 0 1 0,0 0-5 0,0 0-7 0,0 0 0 16,0 0-10-16,-17 6-10 0,17-6-5 16,0 0-4-16,0 0-8 0,0 0-7 0,0 0-1 0,0 0-5 15,0 0-6-15,0 0-2 0,0 0-1 16,46-3-5-16,-17 0-6 0,-3-1 1 0,3-1-4 0,3 2 0 15,17-4-1-15,6 0-3 0,-6 2 3 16,-8-1-2-16,5-2-3 0,-6 1-2 0,-8 3 0 0,-9-1-4 16,3 1 2-16,-5 1-1 15,-4 1-5-15,-3 0 5 0,-2 1-6 0,-12 1 0 0,23-2 2 0,-11 1-2 16,-12 1-3-16,14-2-3 0,-14 2-16 0,12-2-9 0,-12 2-12 16,0 0-13-16,0 0-19 0,17-2-18 15,-17 2-18-15,0 0-24 0,14 0-20 0,-14 0-28 0,0 0-153 16,0 0-465-16,0 0 39 0</inkml:trace>
  <inkml:trace contextRef="#ctx0" brushRef="#br0" timeOffset="-196054.95">19814 11566 439 0,'0'0'373'0,"0"0"-46"0,11-28-38 0,-11 28-24 0,0 0-24 16,0 0-25-16,0 0-19 0,0 0-19 15,0 0-23-15,0 0-17 0,0 0-13 0,0 0-11 0,0-12-17 16,0 12-19-16,0 0-7 0,0 0-1 0,0 0-7 0,0 0-5 0,0 0-5 16,0 0-4-16,0 0-2 15,0 0-6-15,-3-14-3 0,3 14-3 0,0 0 0 0,0 0-8 16,0 0-1-16,0 0 0 0,0 0-7 15,0 0 4-15,0 0-9 0,0 0 2 0,0 0-4 0,0 0-2 16,0 0 0-16,0 0-1 0,0 0-2 16,0 0-3-16,0 0 0 0,0 0 0 0,0 0 2 0,0 0 0 15,0 0-1-15,-8 36-4 0,5-10 3 0,3-2-1 0,0-1-2 0,3 5 8 16,-3 1 1-16,-3 2-1 16,0 11 0-16,0 2 0 0,6-8 2 0,-6-4 0 0,3-4 6 0,6-1-4 15,-9 0 0-15,6 0-3 16,-3 1 1-16,3-1-3 0,-3-1 1 0,0-1 0 0,0-7-4 15,0 6 0-15,0-6 0 0,3 0 1 16,-3-6 0-16,0 0 0 0,0-12 1 0,3 20-4 0,-3-20 1 16,0 18 4-16,0-18-5 0,0 13-2 15,0-13-17-15,0 0-22 0,2 14-24 0,-2-14-47 0,0 0-60 16,0 0-236-16,0 0-580 0,0 0 18 0</inkml:trace>
  <inkml:trace contextRef="#ctx0" brushRef="#br0" timeOffset="-188699.51">8365 424 439 0,'-26'-4'65'0,"3"3"-16"0,0 1-31 0,3 0 26 0,20 0 1 16,-49 1-8-16,20-1-5 0,0 4 2 15,0 0-4-15,-17 2-4 0,8-1-5 0,4-1-4 0,-13 0-3 16,13 5 3-16,5-2-6 0,0-2 11 15,6 1-17-15,-6 1 7 0,6-2-5 0,0 2 0 0,5 0 5 16,-5 2-7-16,0 0 0 0,3 0 2 16,0 0-2-16,-4 1 0 0,-2 3 7 0,6-5-9 0,-3 4 9 15,3 0-10-15,-3 0-2 16,-3-2 7-16,5 1 3 0,-2 4 2 0,0-3-11 0,0 0 4 0,0 1 19 16,0 2-1-16,0-3-23 0,5-1 14 0,-2 2 7 0,0 0-24 15,3-4 15-15,2 1 12 0,4-3-19 16,-13 10-10-16,1-4 27 0,3 2-25 0,3 0 3 0,-6 3 9 15,5-3 1-15,-2 5 0 0,0-4-10 16,2 0 5-16,-2-1-3 0,3 5 9 0,0-5-9 0,-1 5 4 16,1-2-4-16,2-1 6 15,1 2-1-15,0-2 1 0,2 3-10 0,0-3-11 0,1-3 23 0,-1 7-5 16,1 0-28-16,2-4 31 0,0-1 2 0,1 7 3 0,-1-5-15 16,3-4 10-16,0 3 5 0,1 5-6 15,-4 0 9-15,6 3-13 0,-6 2 0 0,7 0 4 0,2-3 7 16,-3 0-15-16,3 1 17 15,-3 4 1-15,3-2-17 0,3 15 8 0,-3-8 0 0,3-5 3 0,-1 15 8 16,4-12-12-16,0-1-6 16,0-4-9-16,-3-5 24 0,2 7 2 0,1-2-36 0,0 0 29 0,0 1-11 15,0-1 10-15,2 3-5 16,-5-3 2-16,6-2 4 0,-3 0-1 0,2 2-29 0,4 0 24 16,-3-1 20-16,-4 1-16 0,7-2 5 0,-1 1-6 0,1-1-9 0,8 16 8 15,-5-11 14-15,-1-3-18 16,3-3 9-16,-2-1-6 0,-1 3 8 0,7-5-1 0,-1 2-18 0,0-1 10 15,12 14 5-15,-6-11 1 16,-3-3 1-16,0-3-9 0,-3 2-6 0,1-2 8 0,2-1 4 16,0-2-6-16,3-2 5 0,0 4-11 15,0-1 9-15,17 5-15 0,-14-4 3 0,14 3 3 0,-8-8-2 16,-3 1 5-16,-3-1-2 0,0-2 9 0,20 7-3 0,-9-2-4 0,-2-3 8 16,-3-3-17-16,-4-1 1 15,19 1 8-15,-4 2 14 0,-9-6-11 0,15 1-3 0,-5 1 0 0,2-1-2 16,-9 0-4-16,9-2 9 15,-8-3 2-15,8 0 2 0,0-1-17 0,0-1 11 0,0 0 8 16,-11-1-9-16,11 1-4 0,-11-2 1 16,-4 4 10-16,-2-4-2 0,20 2-7 0,-14-2-10 0,-4-2 9 15,-2 1-14-15,20-3 5 0,-3 0 1 0,0-3-44 0,-2 2 17 0,-7-2-1 16,9 1 1-16,-2-2-9 16,2-2 13-16,-12 0-4 0,15 0-17 0,-5 0-9 0,2-1 28 15,-12 2-15-15,7-7-6 0,5 4 6 16,0 2 5-16,-12-1 2 0,7-4 6 0,-10 2 4 0,10-4 2 15,-1 1-5-15,1-4 4 0,-10 5 8 16,1 2 4-16,-9 1-27 0,17-11 35 0,-2 6-25 0,-9 0-49 16,-4 1 142-16,-2 2-86 0,0 0-30 15,21-5 11-15</inkml:trace>
  <inkml:trace contextRef="#ctx0" brushRef="#br0" timeOffset="-186949.56">10920 1241 433 0,'-5'-21'72'0,"5"0"-24"16,-3 0 10-16,0 1-15 0,-3-2 16 0,3 4-9 0,-3-8-5 15,1 6 4-15,-1-6 5 0,0 3-13 16,-3-1-9-16,4 1 6 0,-1 1 2 0,0-2-1 0,-3 4-1 15,4-2-25-15,-4 1 15 0,-3-1 5 16,4 5-33-16,2 0 13 0,-6-3 4 0,1 0 7 0,-4-2-1 16,1 3-12-16,-3 0-3 0,-1 1 4 15,4 0 2-15,-6 2 2 0,2-3-1 0,-2 2-3 0,0-1 4 16,2 1 10-16,-5 0 12 0,0 2-7 0,0-2-12 0,0-2-13 16,3 8 8-16,-6-3-1 0,0 2 4 15,0 0-25-15,3 2 14 0,-6 0 13 0,0 2 0 0,6-1-12 16,-3-1-1-16,0 3 10 0,0 2-13 15,5-2 25-15,1 3-12 0,20 4-10 0,-29-9 5 0,15 7 10 16,14 2-8-16,-32-5-4 0,32 5 6 16,-26-7-5-16,26 7 5 0,-29-8 18 0,29 8-13 0,-29-5 17 15,15 3-13-15,14 2-10 0,-41-11 20 0,21 6-16 0,0-1-2 16,-3 1 4-16,-3 0-23 0,0-6 19 16,5 7-4-16,-5-4-9 0,6 7 5 0,-9-6-8 0,6 0 15 15,0 4-15-15,3-1 1 0,-6 1 8 16,-3-3 8-16,-3 2-14 0,6-3 19 0,-3 3-9 0,0-4 7 15,0 5-6-15,0-1-3 16,3 1 5-16,-3 0 6 0,1-2-6 0,2 3 2 0,-3-3-3 0,0 2-23 16,0-1 14-16,6 1-15 15,-6 0 23-15,9 3-1 0,-6-5-5 0,2 5-6 0,24 0 3 0,-31-3-9 16,31 3 1-16,-35 0 5 0,35 0 3 0,-40 0 1 0,14 0 4 16,5 0-15-16,-8 3 16 15,3 0-11-15,-3-3 7 0,1 2-7 0,2-2 6 0,-3 6 5 0,0-5-14 16,0 3 12-16,-3 3 0 15,0-5-14-15,0 3 17 0,-17 2-4 0,0-1 6 0,12-2-12 0,2 0 21 16,6-3 0-16,0 4-13 16,0-3 17-16,3 1-4 0,-3-2-7 0,3 0 7 0,-3 2 3 0,6 0 7 15,0-3-4-15,23 0 0 16,-37 0-10-16,19 0 8 0,18 0-4 0,-29 0-9 0,29 0-2 16,-29 0 10-16,29 0-13 0,-43 0 4 0,23 2-1 0,0 1-3 0,20-3-4 15,-41 7-8-15,18-2 16 16,-3 1-13-16,3-2 3 0,0 4 8 0,0 0-4 0,-3 2-14 0,0-1 6 15,3 1 3-15,-1 2 5 16,-2 1-2-16,3 1 7 0,-3 1-12 0,3 2 11 0,-3-2-7 0,0 1-8 16,-11 14 9-16,8-6-5 15,6-4 7-15,-1-3-7 0,7 4 0 0,-3-2 0 0,2 5 5 16,1-4-5-16,3 1 9 0,2 2-17 0,-2-1 10 0,2 0-5 0,-2 1 8 16,-1 2-9-16,1 0 9 15,5-1-8-15,-2-1 3 0,-4 3 12 0,4-2-6 0,-4 1-1 0,3 0-8 16,1 1 9-16,-4-2-5 15,4 1 7-15,-4 0-13 0,-2 1 10 0,-3 13-1 0,3-6 2 16,5-7-2-16,-2-3-3 0,-1 0-4 16,4 1 5-16,-4-3 4 0,1 3-5 0,2-4 4 0,1 4-11 15,-1-2 9-15,0 0-3 0,1 2-3 16,2-4 0-16,3-1 6 0,-5 2-8 0,8-2 5 0,-6 4 0 16,3-4 0-16,-2 4 5 0,-1 0 3 0,3 2-2 0,-2-1-5 0,5 0-13 15,-3 0 17-15,0 1-4 16,0 2-2-16,1-2-17 0,2 1 15 0,-3 1 10 0,0 1 5 15,0 0-8-15,1-1-3 0,-1 2-4 16,0-2 1-16,-3 1 7 0,7-2-2 0,-1-2 2 0,-3 3-1 16,6-3-8-16,-3 1 4 0,6-2 4 15,0-1-2-15,0 0-7 0,0-2 9 0,5 6-5 0,-2-6 3 16,6 3-2-16,-4-1-5 0,-2-1 4 0,6 0-4 0,-1-1 7 0,4-1-2 16,-1 2 0-16,0-2 7 15,1 0-7-15,2 3 1 0,-2-5 1 0,5 0 9 0,-3 3-11 16,4-3-4-16,-1-2 5 0,0 1 2 15,6-3-2-15,-3 1 4 0,6-1 1 0,11 8 4 0,-5-8-6 16,-6-1 7-16,3-2-8 0,0-3-1 16,-3 1-1-16,20 1 8 0,0 1-9 0,-12-3-6 0,-5-1 11 15,-3 1-9-15,3-2 9 0,17 2-4 0,-14-2 6 0,-6 0-9 16,0 1 2-16,-3-2 3 0,2 0 1 16,1-1-6-16,3 4-3 0,14-2 4 0,-5-1 7 0,5 4-3 15,-8-6-4-15,-4-2-6 0,18 3-1 16,-5-1-2-16,-4-2-4 0,6 0 5 0,-3-2 2 0,6-1-10 15,-3 1 13-15,-8-2 3 0,-6 0-9 16,14 0 6-16,0-4 4 0,-9 1-12 0,-5 2 7 0,14-4-5 16,-8-1 1-16,2 2 1 0,-3-3 2 15,-8 4 2-15,-6-1 6 0,-3 0-4 0,9 0-1 0,-6 0 1 16,3 4-1-16,0-3-4 0,-3 0 8 0,3-2-11 0,0 2 8 16,-3 3 1-16,0-3-4 0,0-2 3 15,-3 1 12-15,6-3-9 0,0 3 2 0,0 0-7 0,0-1 2 16,-1-2-4-16,19-3 2 0,-13 2 3 15,-5-2 2-15,-3 3-5 0,0-1 8 0,0 0-1 0,0 0-6 16,0 2 1-16,0-5-2 0,3 3 3 16,-3-2 4-16,-3-1 1 0,6 0-8 0,0 1 4 0,-6-1-2 15,18-10 4-15,-9 8-4 0,-6-2 6 0,0 5-8 0,-3-1 9 16,3-2 1-16,-3 4-9 0,0-9 5 16,3 3 3-16,-3 3-5 0,15-11-1 0,-12 6 7 0,0 3-4 15,-6 2-14-15,3-1 12 0,-8 4 1 16,5-4 6-16,-3 2-16 0,0 3-3 0,-2 0 17 0,-4 2-3 15,1-1-1-15,-12 11 0 0,29-23-8 16,-9 6 3-16,-8 5 4 0,2 0-2 0,-2-1-4 0,2-4 18 16,1-4 7-16,-4 8-3 0,1-2 2 15,-1 1-1-15,-11 14-1 0,18-34 0 0,-7 12 1 0,-2 2 5 16,-3 1-8-16,5-7 0 0,-5 2-3 0,0-3 8 0,0 5-2 16,-4-7-7-16,4 2 7 0,-3 1-4 15,3-1 4-15,-3-2 4 0,3 2 3 0,-6-2-12 0,2 2 2 16,-2 0 8-16,6 2 13 0,-6 0-12 15,3 1-2-15,3-2 8 0,-6 1 2 0,3 3-6 0,-3-1-2 16,0-1 7-16,0 2-9 0,3 1-1 16,-3 3-5-16,-3-4 4 0,3-2 1 0,0 1-4 0,-3-1-1 15,-3 5-1-15,3-4 1 0,3 0 0 0,-3 0 3 0,-2 0-1 16,5 2 14-16,-3-5-6 0,0 6-6 16,3 0 4-16,-6 3 0 0,6 1-1 0,0 16-6 0,-6-23 0 15,6 11-2-15,0 12-4 0,-8-22-3 16,8 22 5-16,-3-17-6 0,3 17 3 0,-6-17 0 0,6 17-5 15,0 0 5-15,-9-15-9 0,9 15 1 16,0 0 0-16,-17-10-1 0,17 10-21 0,0 0-19 0,0 0-19 16,0 0-33-16,-41 12-47 15,30-4-57-15,-9 7-161 0,2 5-498 0,1-1 32 0</inkml:trace>
  <inkml:trace contextRef="#ctx0" brushRef="#br0" timeOffset="-183223.75">20663 11563 636 0,'0'0'396'0,"0"0"-69"0,-14-4-39 0,14 4-28 0,0 0-27 15,0 0-23-15,0 0-27 0,-12-3-19 16,12 3-17-16,0 0-18 0,0 0-15 0,0 0-11 0,0 0-10 16,0 0-16-16,0 0-6 0,0 0-8 15,0 0-7-15,0 0-1 0,0 0-1 0,0 0-5 0,0 0-5 16,0 0-2-16,0 0-5 0,0 0-1 16,0 0-3-16,0 0-4 0,64 4-3 0,-38-2-6 0,26-4 7 15,-6 1-9-15,-5-2 1 0,-4 5-2 0,13-5-1 0,-1 3-8 16,-12 0 5-16,-2-2-3 0,-6 2-9 15,0 0-12-15,-3-3-5 0,-6 1-8 0,0 0-5 0,-2 0 0 16,-7 1-2-16,-11 1-3 0,20 0 4 16,-20 0-4-16,0 0-7 0,15-5-7 0,-15 5-7 0,0 0-5 15,0 0-1-15,0 0-3 0,0 0-2 16,0 0-1-16,0 0 8 0,-52-5 5 0,52 5 3 0,-32-2 7 16,18 2 0-16,14 0 4 0,-29 0-1 0,11 0 25 0,18 0-11 15,-26-3 2-15,26 3 6 0,-26 0 2 16,26 0 9-16,-23-2 7 0,23 2-1 0,-20 2 2 0,20-2 3 15,0 0 0-15,-26 3-1 0,26-3-4 16,-15 4 7-16,7 0 2 0,-1 3 0 0,0 2 0 0,1-1 6 16,-1 3 5-16,0 2 1 0,-2 9 2 15,2 0 14-15,-2 2-12 0,5 1 1 0,-3 0-4 0,0 6 3 16,4-4-4-16,-4 2 1 0,0 15-6 16,4-10 1-16,-1 11-2 0,0-12 4 0,-3-1-10 0,6-5 4 15,1 1-1-15,2 1 1 0,-3-4-3 0,0 1 5 0,3-1-9 16,0-1-23-16,0-5-17 0,-3-4-24 15,6 2-19-15,-3-5-38 0,0-12-26 0,-3 20-16 0,3-20-137 16,0 15-404-16,0-15 44 0</inkml:trace>
  <inkml:trace contextRef="#ctx0" brushRef="#br0" timeOffset="-182533.82">20704 12284 407 0,'-14'-7'412'0,"14"7"-64"0,-9-4-40 0,9 4-31 15,0 0-22-15,-12-7-30 16,12 7-27-16,0 0-27 0,0 0-31 0,-8-5-23 0,8 5-6 15,0 0-16-15,0 0-13 0,0 0-5 16,0 0-11-16,0 0-7 0,0 0-5 0,0 0-6 0,0 0-9 16,40 3-1-16,-25-1-3 0,11-2-4 15,0 3-3-15,2 1-4 0,-2-1 0 0,3-3-12 0,0 1-9 16,0 3-13-16,0-1-12 0,0-3-14 16,0 0-8-16,0 0-23 0,-3-3 3 0,0-2 2 0,0 2-16 15,-3 0 2-15,-9-1 0 0,4 0 13 0,-4-1-4 0,1-2 5 16,-15 7 10-16,20-11 1 0,-11 4 18 15,-1 0-34-15,4 0 50 0,-4-3 25 0,-2 3 8 0,3-1 4 16,-3-2 11-16,-6 10 13 0,5-15-4 16,-2 8 20-16,-3 7 5 0,6-17 3 0,-6 17 3 0,3-16-1 15,-3 16 4-15,3-15 5 0,-3 15-2 16,0-12 2-16,0 12-5 0,0 0 1 0,3-17-8 0,-3 17-2 16,0 0-16-16,0 0 2 0,0-13-8 0,0 13-14 0,0 0 0 15,0 0 0-15,0 0-5 0,0 0-7 16,0 0 5-16,0 0-6 0,0 0 6 0,0 0-8 0,0 0 2 15,0 0-4-15,-12 37-3 0,9-23 3 16,-2 10-6-16,-1 3 2 0,3 0-7 0,-3 1 3 0,0 1 2 16,-2-2-1-16,2 1-3 0,0 0 4 15,0-2-1-15,-2-3-1 0,-1 3-1 0,6-2 1 0,-3-1-2 16,3-4 2-16,-2-4 0 0,2-3-3 16,0 3 2-16,3-15-6 0,-3 18 7 0,0-9-2 0,3-9 1 15,-3 13-2-15,3-13 4 0,-3 12 0 0,3-12 1 0,0 0 1 16,0 0 8-16,-3 15 2 0,3-15 5 15,0 0 4-15,0 0 1 0,0 0-6 0,0 16 6 0,0-16 1 16,0 0-5-16,0 0-5 0,0 0-4 16,0 0 3-16,6 10-7 0,-6-10 1 0,0 0-4 0,15 0-3 15,-15 0 5-15,0 0 2 0,26-3-3 16,-26 3-1-16,26-4 0 0,-12 3-1 0,-14 1-1 0,29-2-2 16,-15 2 0-16,-14 0 6 0,29-8 1 0,-14 6-10 0,-15 2 4 15,26-2-2-15,-15-2-3 0,1 0 6 16,-12 4-4-16,23-4 1 0,-23 4-2 0,17-1 1 0,-17 1-3 15,21-1 4-15,-21 1-2 0,0 0 2 16,17-3-2-16,-17 3 4 0,0 0-4 0,0 0 0 0,23-3 2 16,-23 3 1-16,0 0-5 0,0 0-4 15,0 0-9-15,15-4-14 0,-15 4-16 0,0 0-22 0,0 0-16 16,0 0-21-16,0 0-28 0,0 0-48 16,11-7-57-16,-11 7-163 0,0 0-573 0,0 0 19 0</inkml:trace>
  <inkml:trace contextRef="#ctx0" brushRef="#br0" timeOffset="-181643.78">21747 11047 840 0,'-8'-10'380'16,"8"10"-59"-16,-6-12-44 0,6 12-28 0,0 0-30 0,-6-15-27 15,6 15-20-15,0 0-20 0,0 0-21 16,-3-17-11-16,3 17-27 0,0 0-1 0,0 0-14 0,0 0-9 16,6-22-9-16,-6 22-11 0,12-7-8 15,-12 7 1-15,0 0-9 0,17-8-5 0,-17 8 0 0,14-2-4 16,-14 2-1-16,0 0-2 0,0 0-8 16,41 10 4-16,-33-3-4 0,-8-7-2 0,27 15-3 0,-16-5-1 15,4 8 0-15,-4-2 1 0,-2 1-4 0,-1 3 5 0,-2-1-4 16,-3 3-2-16,-3-2 0 0,0 4-1 15,-3 0-2-15,-3-4 2 0,-2 5 3 0,-4-1-4 0,1 0 2 16,-4-2-2-16,1-2 7 0,-1-3-10 16,-2 1 5-16,5-4 0 0,1-1-4 0,-1-1 2 0,1-1 4 15,2-1-3-15,9-10-4 0,-20 12 5 16,8-4-1-16,12-8 2 0,-14 9-2 0,14-9 0 0,-12 8 2 16,12-8-1-16,-11 7-2 0,11-7 2 0,0 0 1 0,-12 5-2 15,12-5 3-15,0 0-6 0,0 0 1 16,0 0 1-16,0 0 1 0,-17 7-2 0,17-7 2 0,0 0-2 15,0 0-3-15,0 0 4 0,0 0-3 16,0 0 0-16,0 0 1 0,0 0-1 0,0 0 4 0,0 0-5 16,0 0 4-16,0 0-1 0,0 0-2 15,0 0 3-15,0 0-3 0,0 0-3 0,0 0 0 0,0 0 4 16,0 0 0-16,0 0-5 0,0 0 1 16,0 0 6-16,60-7-3 0,-60 7-3 0,18 5 2 0,-18-5 1 15,20 5-2-15,-8-2-2 0,-12-3 6 0,17 10 5 0,-3-6-5 16,-14-4-11-16,21 11 10 0,-10-5 0 15,-11-6 1-15,20 12 3 0,-8-7-4 0,-12-5 2 0,14 15-1 16,-8-13 2-16,-6-2 4 0,20 11 0 16,-20-11 7-16,12 7 6 0,-12-7 3 0,14 8 5 0,-14-8-7 15,0 0 11-15,18 4-8 0,-18-4 2 16,20 3-6-16,-20-3 3 0,20-1-8 0,-20 1 4 0,26-5-2 16,-11 3-9-16,-15 2-20 0,26-5-21 0,-26 5-34 0,29-6-50 15,-15 5-61-15,-14 1-213 0,29-8-564 16,-29 8 23-16</inkml:trace>
  <inkml:trace contextRef="#ctx0" brushRef="#br0" timeOffset="-180421.79">22516 11891 546 0,'0'0'240'15,"0"0"-45"-15,-20 11-32 0,20-11 1 0,0 0-17 0,0 0-12 16,-9 7-9-16,9-7 11 0,0 0-2 0,0 0 10 0,0 0 3 16,0 0 5-16,-6 9 9 0,6-9-7 15,0 0-1-15,0 0-9 0,0 0-10 0,0 0-17 0,0 0-1 16,0 0-13-16,0 0-10 0,0 0-13 16,0 0-4-16,0 0-11 0,0 0-8 0,0 0-3 0,0 0-6 15,0 0-8-15,0 0-3 0,0 0-2 16,0 0-6-16,0 0-4 0,0 0-2 0,0 0-2 0,-5-23-3 15,5 23-2-15,0 0-2 0,0 0-2 0,0 0-2 0,0 0-1 16,0 0 0-16,0 0-6 0,0 0-8 16,0 0-11-16,0 0-8 0,0 0-13 0,-9-14-19 0,9 14-18 15,0 0-23-15,0 0-22 0,0 0-34 16,-14-2-35-16,14 2-27 0,0 0-144 0,0 0-500 0,-21 2 30 16</inkml:trace>
  <inkml:trace contextRef="#ctx0" brushRef="#br0" timeOffset="-179031.93">22927 11528 591 0,'0'0'303'0,"0"0"-58"16,0 0-46-16,0 0-23 0,0 0-26 0,0 0-36 0,0 0 17 15,-18 37-18-15,18-13 5 0,0-2-15 16,-6 1-13-16,6 2-10 0,0 2-8 0,-2 1-4 0,2-3-8 16,0 2-10-16,0 1-3 0,-3 0-6 15,3-6-3-15,-6 3-2 0,6-1-5 0,0-5 0 0,0-1-7 16,0-4 5-16,-3-2-10 0,3-12-2 15,0 22 4-15,0-22 3 0,0 12-3 0,0-12 2 0,0 0 1 16,-6 9-6-16,6-9 1 0,0 0-7 0,0 0 2 0,0 0-1 16,-20-27-2-16,11 6-3 0,-2-1-1 15,-1-7 1-15,-5-11 1 0,0-3-1 0,2-3-2 0,3 3-3 16,4-2 2-16,-4 0-3 0,4-1 3 16,5 0-5-16,3 1 10 0,-3 1-6 0,6 6-1 0,0-4-5 15,-1 5 7-15,4 5-3 0,0 8-2 16,0-3 1-16,2 4 0 0,1-1-3 0,0 2 1 0,5 3-3 15,-2-1 3-15,2 3 0 0,-2 3 0 0,-1 4-7 0,1 0 2 16,0 3 3-16,-1 2-1 0,4-2-1 16,-15 7 3-16,26-8-2 0,-9 8-1 0,-17 0 2 0,29 3 0 15,-18 2 0-15,4-1-1 0,-4 0-2 16,4 4 7-16,-4 1-6 0,1 1 4 0,-3 2-1 0,-1 0 3 16,7 9-6-16,-9-1 5 0,-1-5-5 15,1 10-1-15,-3-6 5 0,-3 1 3 0,0 2-2 0,-6 4 2 16,0-8-7-16,-5 3 7 0,-1 1-6 15,-2 0 6-15,-1 0-4 0,-2-4-2 0,0 1 0 0,2-4 8 16,-5 2-2-16,6-4 0 0,2-1-2 0,3-5 0 0,1 1 0 16,-1 0 0-16,9-8 4 0,-12 10-1 15,12-10-3-15,-8 8 0 0,8-8-3 0,-6 9 3 0,6-9-4 16,0 0 0-16,0 0 4 0,9 19-2 16,2-10 0-16,-5 2-2 0,6-1 3 0,5 7 3 0,-3-4-14 15,4 4 10-15,2 2 4 0,-3 1 0 16,1 0-4-16,-1 1 5 0,0-1-8 0,-2 2 7 0,2-1-4 15,0 0-2-15,-2-3 4 0,-1 1 3 0,-2-2-13 0,-1-3-7 16,1-4-8-16,-3 2-8 0,-4-2-8 16,4-3 2-16,-3 1-12 0,-6-8-12 0,14 7-10 0,-5 0 1 15,-9-7-14-15,12 1-13 0,-12-1-7 16,0 0-10-16,23-4-1 0,-23 4 4 0,23-7 8 0,-12-2 6 16,1 2 5-16,0-1 12 0,-4-2 21 15,4 0 10-15,2-9 17 0,4 4 34 0,-7 0 7 0,1-1 14 16,-4 5 35-16,4 0 17 0,-6 0 10 15,-6 11 18-15,14-17 6 0,-14 17 2 0,12-14-2 0,-7 8-10 16,-5 6-20-16,0 0-13 0,0 0-8 0,12-9 3 0,-12 9-13 16,0 0-1-16,0 0-2 0,0 0 1 15,12 24-10-15,-12-9 8 0,0 0-7 0,0 10 2 0,0 6-4 16,-6 15 2-16,6 0-8 0,0-3-8 16,-6-7 6-16,0-6-2 0,3-1-3 0,0 0 0 0,1-2-5 15,2-1 9-15,-3-1-13 0,3-2 1 16,-3-5-1-16,3-2 0 0,0 0 4 0,0-16-4 0,0 18-2 15,0-18 5-15,0 16 0 0,0-16 2 0,0 0-4 0,0 0 1 16,0 0-6-16,0 0-8 0,0 0-8 16,0 0-13-16,0 0-5 0,0 0 7 0,0 0-13 0,-3-53 0 15,0 28 8-15,3-4-12 0,-3-14 16 16,0 1 1-16,0-2-4 0,3 0 3 0,0-1 5 0,3 2 12 16,-6-2-7-16,3 9-2 0,-3 3 1 15,6-12 5-15,0 8-5 0,0-5 9 0,-3 7 6 0,6 7 8 16,-3 1 4-16,5 0 4 0,-5 3 0 15,6 4-3-15,-3-2 2 0,2 7-6 0,4-6 3 0,0 4 0 16,-1 5-5-16,4 4-4 0,-1 0-1 0,-5 1 0 0,-9 7-4 16,29-5-1-16,-15 3 1 0,-14 2 3 15,32 2-3-15,-9 6 0 0,-6-4-1 0,1 4 6 0,5 5-3 16,-9-1-6-16,1 2 5 0,-7-1 0 16,4-2-3-16,-6 4 2 0,5 4 0 0,-2 4 0 0,-6-1-3 15,-3 2-2-15,0-2-2 0,-6 0 4 16,-3-2-2-16,1 0-3 0,2-6-1 0,-3 0 1 0,1-2 1 15,5-1 2-15,-6-2 1 0,3 1-5 0,-2-2 7 0,-1-1 1 16,9-7-7-16,-15 7 5 0,15-7-4 16,-11 5 3-16,11-5-2 0,0 0 5 0,-9 5-12 0,9-5 8 15,0 0-1-15,0 0-4 0,0 0-1 16,0 0 5-16,0 0 2 0,0 0 0 0,0 0-1 0,0 0-1 16,41 13 3-16,-27-11 4 0,-2 3-4 15,2 2-3-15,9 1 4 0,-5 0 6 0,-1 3-2 0,0-4 10 16,6 8-6-16,-2-3 7 0,-1 3 2 15,-3 1-1-15,-2-1-5 0,-4-2-1 0,-2-2 6 0,3 1-4 16,-4-1 10-16,-2 1 3 0,-6-12 7 0,3 22 7 0,-3-12 3 16,0-10 1-16,-6 23 8 0,0-12 0 15,-2-3-6-15,-4 3-3 0,-8 4-1 0,-9 0-8 0,0-2 6 16,-20 4-12-16,6-4-39 0,-7-5-74 16,4-8-118-16,-6 1-147 0,0-5-492 0,-11-7 31 0</inkml:trace>
  <inkml:trace contextRef="#ctx0" brushRef="#br0" timeOffset="-176761.18">15123 14676 407 0,'0'0'478'0,"14"-8"-132"0,-14 8-55 16,0 0-52-16,0 0-39 0,12-3-30 15,-1 2-30-15,-11 1-12 0,26-7-13 0,-11 6-16 0,11-2-13 16,6-1-6-16,-3-1-11 0,5 2-12 16,-2 0-20-16,17 6-23 0,-14-5-36 0,-6-2-35 0,-3 3-41 15,-6 2-58-15,-3-1-127 0,1 2-388 16,-18-2 46-16</inkml:trace>
  <inkml:trace contextRef="#ctx0" brushRef="#br0" timeOffset="-176611.2">15345 14918 560 0,'0'0'419'0,"0"0"-44"16,0 0-42-16,-11 7-45 0,11-7-41 15,0 0-37-15,0 0-36 0,0 0-17 0,0 0-19 0,0 0-20 16,0 0-16-16,40 3-44 0,-11-6-53 15,23-1-62-15,0 1-98 0,0-4-166 0,3 0-440 0,0-1 38 16</inkml:trace>
  <inkml:trace contextRef="#ctx0" brushRef="#br0" timeOffset="-175590.26">17025 14271 717 0,'-15'-10'362'0,"15"10"-55"16,-8-10-32-16,8 10-35 0,0 0-32 15,-15-8-23-15,15 8-21 0,-6-7-26 0,6 7-20 0,-11-4-11 16,11 4-14-16,-18-4-8 15,18 4-13-15,-23 4-6 0,9 0-8 0,2-1-6 0,-2 4-7 0,-9 8-3 16,0 0-3-16,-3-1-5 16,5 8 0-16,4-5 0 0,0 5-5 0,-1 0-2 0,4 0-3 0,2 4 0 15,1-2-2-15,-1 2-7 0,6-1 2 0,1-1 1 0,2 0-5 16,0-5-3-16,6 4 2 0,0-4 6 16,5-2-3-16,-2-4-3 0,6-1 1 0,-4-2 0 0,4-2-3 15,-1 0 0-15,4-1-4 16,-1-4 3-16,12 2-4 0,0-2 8 0,-5-3-3 0,7-5 1 0,-2-1 0 15,0-1-4-15,1-5-3 16,-4-2 7-16,0-3-4 0,0 2 4 0,-6-4-4 0,1 1 4 0,2-1-1 16,-9-3 5-16,1 2 4 0,-3 1-2 0,-1 2-3 0,-5 0-3 15,0-6 4-15,-3 4-5 0,-3-5 0 16,3 6 1-16,-6 1 2 0,3 2-7 0,-8-8 4 0,-4 3-2 16,4 5-5-16,-1 0 3 15,4 3-7-15,-1 0 2 0,-3 4 2 0,4-3-4 0,-4 7-14 0,1-3-11 16,11 7-6-16,-21-9-17 15,21 9-2-15,-20 0-12 0,20 0-19 0,0 0-4 0,-26 9-9 0,26-9-22 16,-11 17-21-16,8-4-23 16,0-5-35-16,3-8-123 0,0 0-446 0,8 38 44 0</inkml:trace>
  <inkml:trace contextRef="#ctx0" brushRef="#br0" timeOffset="-175420.28">17314 14578 824 0,'0'0'479'0,"0"0"-84"0,0 0-72 0,-38-22-48 0,38 22-43 0,-9-11-48 16,9 11-10-16,-11-8-26 0,11 8-20 0,0 0-25 0,0 0-42 15,-12-8-46-15,12 8-35 0,0 0-30 16,0 0-41-16,0 0-50 0,0 0-187 0,0 0-452 0,0 0 38 16</inkml:trace>
  <inkml:trace contextRef="#ctx0" brushRef="#br0" timeOffset="-174990.33">17571 14175 740 0,'-6'-13'530'0,"6"13"-105"15,-9-16-74-15,9 16-64 16,-2-15-43-16,2 15-40 0,0 0-26 0,0 0-34 0,0 0-9 0,0 0-19 15,0 0-16-15,17-12-11 16,-17 12-7-16,26 1-11 0,-26-1-5 0,32 3-11 0,-6 0-9 0,6 2-8 16,-6 2-8-16,-3 1-13 0,6-4-13 0,-3 1-14 0,-6 0-9 15,6 3-13-15,-6-5 0 0,-3 0 0 16,-2 1-2-16,-15-4 5 0,20 5 3 0,-20-5-1 0,15 2 9 16,-15-2 1-16,0 0-1 0,0 0 1 15,23-10 3-15,-23 10-3 0,0 0 4 0,8-13 9 0,-8 13 8 16,0 0 7-16,3-16 10 15,-3 16 2-15,0 0 11 0,3-18-4 0,-3 18-4 0,0 0 4 0,0 0-5 16,0 0-2-16,0 0-4 16,0 0-4-16,0 0 2 0,0 0-13 0,0 0 6 0,0 0-2 0,0 0 0 15,-40 30 0-15,31-6-2 0,-3 3 3 0,4 0-3 0,-10 15 1 16,4 2 0-16,2-3-1 0,1 1-4 16,5 4-3-16,-6-4 8 0,4 2-3 0,8-6 0 0,-3-8 0 15,0-1-17-15,0-6-26 16,3 4-18-16,-3 0-30 0,0-1-18 0,3-2-46 0,0-4-44 0,0-20-160 15,-5 22-499-15,5-22 33 16</inkml:trace>
  <inkml:trace contextRef="#ctx0" brushRef="#br0" timeOffset="-174810.35">17669 14544 733 0,'0'0'469'0,"-3"-19"-87"0,3 19-65 0,0 0-50 0,-3-17-40 16,3 17-37-16,0 0-24 15,0 0-23-15,0 0-23 0,15-15-16 0,-15 15-10 0,20-2-14 0,-20 2-5 16,29 0-9-16,0 2-11 16,-3 2-25-16,6 1-10 0,-3-4-27 0,-3 6-24 0,3-2-31 0,-3 2-13 15,2-2-47-15,1 3-39 0,0-2-171 0,-9-2-459 0,6 4 39 16</inkml:trace>
  <inkml:trace contextRef="#ctx0" brushRef="#br0" timeOffset="-174310.4">18452 14251 793 0,'0'0'461'0,"0"0"-86"0,-8-13-38 0,8 13-45 15,0 0-40-15,-6-10-37 0,6 10-31 16,0 0-25-16,-6-7-20 0,6 7-21 0,0 0-12 0,0 0-17 16,0 0-9-16,0 0-10 0,0 0-6 15,0 0-11-15,0 0-5 0,26 18-7 0,-14-6-2 0,-1-4-3 16,10 11-5-16,-7 1-4 0,6 1-4 15,-2-4-7-15,2 2 6 0,-3 2-3 0,3 1 2 0,-2 1-4 16,-1 0-3-16,-2-4-14 16,2 3-16-16,-6-2-23 0,4 0-18 0,-1-3-13 0,-5-3-25 0,0 1-30 15,-4-6-33-15,1 2-41 0,-6-11-162 0,9 14-509 0,-9-14 35 16</inkml:trace>
  <inkml:trace contextRef="#ctx0" brushRef="#br0" timeOffset="-174080.43">18782 14239 678 0,'0'0'468'0,"-3"-15"-115"16,3 15-70-16,0 0-43 0,0 0-36 0,-6-12-35 0,6 12-22 16,0 0-18-16,0 0-33 0,0 0 1 15,-43 34-8-15,26-13-8 0,-4 2-17 0,-8 12 1 0,1 3-9 16,-1-1 0-16,-3 0-18 0,6 1-11 15,3-8-19-15,2-1-11 0,-5 8-15 0,12-10-18 0,-3 0-17 16,8-7-30-16,0 3-20 16,1-7-29-16,2 1-24 0,0-5-145 0,6-12-407 0,0 0 44 0</inkml:trace>
  <inkml:trace contextRef="#ctx0" brushRef="#br0" timeOffset="-173500.35">19406 14343 454 0,'12'-2'407'16,"-12"2"-101"-16,14-16-36 0,-8 8-37 15,-6 8-42-15,14-15-15 0,-5 7-25 0,-9 8-22 0,17-18-5 16,-8 7-9-16,0 4-8 0,0-5-4 15,-1 2-5-15,-8 10-10 0,12-24-11 0,-6 13-8 0,-4-3-6 16,-2 14-14-16,0-27 0 0,0 27-10 16,-2-25-6-16,2 25 1 0,-9-23-7 0,0 13-3 0,1 0-2 15,-4 2-1-15,0-1-6 0,-2 4-7 0,-9-5 5 0,-3 6-1 16,6 1-2-16,-6 0 0 0,0 3 3 16,0 1-8-16,0 3 5 0,5-1-4 0,-5 5-2 0,9-1-1 15,-6 4 0-15,0 1-6 0,2-1 10 16,7 1-1-16,0-3-3 0,5 2 0 0,-3 0-3 0,1 1 5 15,5 0-8-15,-3 1 10 0,4-1 1 16,-1 1-2-16,3 0 0 0,0-2 0 0,3-11 0 0,0 22 2 16,0-22-6-16,6 18 2 0,0-11 0 0,-4 0-4 0,-2-7-2 15,12 8-2-15,-12-8-3 0,20 6-5 16,-20-6-2-16,29 1-4 0,-29-1-1 0,29-3-1 0,-12 1 7 16,6-4 1-16,1-2-2 0,-4 0 8 15,-3 1-2-15,-2 1 7 0,-4-1-1 0,4 0 6 0,-15 7 15 16,23-13 5-16,-12 7 5 0,4 2 5 15,-7 0 0-15,-8 4-1 0,15-12 0 0,-15 12-15 0,14-3 2 16,-14 3-8-16,9-2 7 16,-9 2-4-16,0 0-1 0,17 5 2 0,-17-5-4 0,18 19-2 0,-13-11 1 15,4 4-3-15,-6 2 0 0,9 11-4 0,-7-1 5 0,1-2-3 16,0 8-2-16,0-5 3 0,0 3-3 16,-4 1 1-16,1-2-1 0,-3 0 5 0,3 1-3 0,-6-2-12 15,6 1-27-15,-6-3-26 0,3 1-39 16,0-5-40-16,0-4-67 0,0-16-157 0,-5 23-508 0,5-23 32 15</inkml:trace>
  <inkml:trace contextRef="#ctx0" brushRef="#br0" timeOffset="-173330.36">19848 14463 727 0,'0'0'493'16,"0"0"-112"-16,3-15-69 0,-3 15-54 15,0 0-38-15,0 0-34 0,3-15-40 0,-3 15-52 0,0 0-55 16,0 0-46-16,0 0-43 0,0 0-47 16,0 0-75-16,0 0-103 0,0 0-373 0,0 0 51 0</inkml:trace>
  <inkml:trace contextRef="#ctx0" brushRef="#br0" timeOffset="-172580.29">20242 14112 738 0,'11'-11'406'0,"-2"2"-89"15,-9 9-57-15,17-14-49 0,-8 8-29 16,-9 6-34-16,20-6-11 0,-20 6-16 0,20-1-11 0,-20 1-17 16,23 1-13-16,-11 3-6 0,-1 1-7 15,-11-5-5-15,24 14-13 0,-16-7-2 0,1 2-5 0,-3 2-7 16,-1-1-9-16,1 2-1 0,-3 0-1 15,-3-12-3-15,0 27 2 0,-9-3-3 0,1 0-7 0,-4-1 8 16,-2 0-8-16,-1 1-2 0,1-2-3 16,-9 0 6-16,8-3 0 0,-5-2 1 0,9-2-3 0,-1-3-3 15,3-2 0-15,-2-1 2 0,11-9-1 0,-12 12-5 0,12-12 0 16,-8 12 2-16,8-12-5 0,0 0 1 16,-12 11 1-16,12-11-11 0,0 0 10 0,0 0 1 0,0 0 1 15,0 0 2-15,0 0-5 0,20 19 5 16,-2-16 2-16,-18-3-4 0,34 3-2 0,-5-3-4 0,0 0 7 15,0 0-6-15,20-3 3 0,0-4-10 16,-3-1 9-16,-5 1-4 0,11-5-3 0,-6 0 0 0,3-2-4 16,-11 2 8-16,-6 0-9 0,-3-3 8 0,-1 3 1 0,16-7-5 15,-15 3 3-15,-3 1 3 0,-3 2-4 16,-6-3-2-16,1 3 6 0,-7 1 0 0,1 0 0 0,-4 0 6 16,-2 4-5-16,0-2 4 0,0 1-7 15,-6 9 4-15,3-15-8 0,-3 15 4 0,0 0 4 0,-12-20-4 16,12 20-2-16,-14-11-1 0,2 7 0 15,0 1 5-15,-2 0-2 0,0 2-3 0,14 1 5 0,-44 4-2 16,21 0-5-16,-3 4 4 0,3 1-4 16,0 1 3-16,3 1 6 0,-1 0-1 0,1 3 0 0,6-4-1 15,-1 2-2-15,1-2 3 0,5 0-4 0,0-1 3 0,1 0 1 16,2 2 1-16,0-3 2 0,6-8 2 16,-8 16-3-16,8-16-2 0,-6 10 0 0,6-10 1 0,0 0-1 15,0 0-1-15,0 0-1 0,8 12 6 16,-8-12-1-16,0 0 5 0,29-2-4 0,-29 2-2 0,23-9-2 15,-8 2 2-15,-1 3-7 0,-2-2 8 16,2-2-7-16,-2 1 9 0,-1-1 1 0,1 1 1 0,2 0 10 16,-2 2 1-16,-3 0 4 0,-9 5 1 0,17-9-5 0,-8 8 0 15,-9 1-6-15,11-5-3 0,-11 5 0 16,0 0-1-16,18 2-2 0,-18-2 2 0,11 8-7 0,-2-1 7 16,0 1-2-16,-1 4-1 0,1 1-4 15,-6-1 4-15,8 12-5 0,-2-4 6 0,-3 4-7 0,0-1 5 16,-4 3 1-16,4-2 2 0,-3-2-5 15,0 0 2-15,3-2 1 0,-6 4-6 0,3-5-21 0,0-4-17 16,-3-15-23-16,0 24-20 16,0-24-40-16,2 16-29 0,-2-9-55 0,0-7-129 0,0 0-461 0,0 0 37 15</inkml:trace>
  <inkml:trace contextRef="#ctx0" brushRef="#br0" timeOffset="-171980.35">21276 14190 422 0,'0'0'456'0,"6"-12"-109"0,-6 12-78 0,0 0-42 15,6-12-30-15,-6 12-49 0,0 0-13 16,0 0-15-16,0 0-20 0,20-3-11 0,-20 3-7 0,0 0-16 16,26 14 1-16,-14-8-7 0,-4 3-7 15,4 0-7-15,-4 0-8 0,4 0 2 0,-3 3-5 0,-1-4-8 16,1 4-2-16,-3 2-6 0,3-2-2 15,-7 1 1-15,-2-13 1 0,9 26-3 0,-9-13-3 0,0-13 1 16,3 23 0-16,-3-23 3 16,-6 24-3-16,6-24 0 0,-8 17-2 0,8-17 0 0,-9 10 1 0,9-10-5 15,0 0 0-15,-17 4 0 0,17-4 3 0,0 0-6 0,-21-9 3 16,21 9 4-16,-11-13 0 0,8 4-8 16,-3-1-3-16,6 10 2 0,0-23-2 0,0 23 2 0,0-22-1 15,0 22-2-15,9-21-1 0,2 11 0 16,-11 10 2-16,15-14-3 0,-4 8-5 0,-11 6 1 0,23-7 1 15,-23 7 2-15,26 0 1 0,-26 0 0 16,26 5 1-16,-8 0-8 0,-7 2 3 0,4 3 6 0,-4-3-9 16,12 8 4-16,-8-3 5 0,-1 0-5 0,-2 0-1 0,-1-2 0 15,-2-2 4-15,-3 2 3 0,-6-10-3 16,14 18 2-16,-8-10 0 0,-6-8 0 0,3 13 2 0,-3-13 4 16,0 0-2-16,0 0 4 0,9 12-2 15,-9-12 0-15,0 0 2 0,0 0 2 0,0 0-3 0,0 0-5 16,0 0-2-16,0 0 6 0,6-45-2 15,-1 31-3-15,1 1 1 0,0-1-2 0,3-6-1 0,2 1 0 16,1-3 0-16,5 5 5 16,-5 0-4-16,8 2 2 0,-6 5-5 0,6-4 2 0,1 5 0 0,-4 3-5 15,0 1 4-15,7 4 4 0,-4 1-4 0,6 0 9 0,-6 3-4 16,0 2 0-16,-5 0-6 0,-1 1 8 16,1 1-9-16,5 9 2 0,-9-1 7 0,1 0-2 0,-6-2 0 15,8 6 0-15,-8 0-4 0,0-3 0 16,0 7 2-16,-6-1-9 0,0 1-9 0,0-23-19 0,-3 36-25 15,-3-24-15-15,3 3-31 16,3-15-38-16,-12 22-169 0,12-22-431 0,-8 10 42 0</inkml:trace>
  <inkml:trace contextRef="#ctx0" brushRef="#br0" timeOffset="-171560.4">22652 14210 729 0,'0'0'277'16,"9"9"-53"-16,-9-9-42 0,0 0-22 0,0 0-24 0,-3 27-21 0,3-27-4 15,-15 21-12-15,7-10-19 0,-1 1-1 0,0 2-16 0,-2 4-10 16,-1-1 2-16,1-5-5 0,-1 0-5 16,6-4-14-16,6-8 2 0,-14 17 13 0,8-11-3 0,6-6 11 15,0 0 3-15,0 0-8 0,-14 9-2 16,14-9-4-16,0 0-4 0,0 0-9 0,0 0 6 0,0 0-8 15,-3-40 1-15,3 40 3 0,8-38 8 16,1 15 2-16,-3-3-6 0,3 1 3 0,2 2 10 0,1-3-7 16,-1 2 8-16,1-1 2 0,-1 3 0 0,4 0 1 0,-4 2-8 15,-2 1 5-15,0 6 4 0,-1 1-1 16,-2 0-8-16,0 5-14 0,-6 7 4 0,9-14-3 0,-7 8-7 16,-2 6-6-16,0 0 1 0,12-7-1 15,-12 7-1-15,0 0-8 0,0 0-3 0,0 0-4 0,20 17 6 16,-14-7 2-16,3 2-1 0,-6 1-2 15,5 8-2-15,4 3 3 0,-9 3 1 0,2-2-4 0,4 1-5 16,-6 1-2-16,3-2-12 16,-3 0-13-16,0 2-16 0,2 0-14 0,-2-1-13 0,3-5-31 0,-3 3-22 15,3-5-23-15,-6 0-43 0,6-4-164 0,-6-15-491 0,5 19 34 16</inkml:trace>
  <inkml:trace contextRef="#ctx0" brushRef="#br0" timeOffset="-171410.41">22551 14314 467 0,'0'0'494'0,"-12"-10"-123"0,12 10-56 0,0 0-68 15,-8-12-34-15,8 12-27 0,0 0-38 16,0 0-33-16,0 0-38 0,0 0-46 0,0 0-44 0,0 0-70 16,49 2-198-16,-49-2-374 0,43 10 45 15</inkml:trace>
  <inkml:trace contextRef="#ctx0" brushRef="#br0" timeOffset="-170680.49">17244 15650 448 0,'0'0'437'16,"0"0"-71"-16,0 0-45 0,0 0-35 16,0 0-45-16,0 0-29 0,0 0-26 0,0 0-28 0,0 0-19 15,0 0-17-15,0 0-17 0,0 0-12 0,0 0-12 0,0 0-5 16,0 0 1-16,0 0-6 0,0 0 0 16,0 0-7-16,49 15-8 0,-20-12 2 0,20 0-12 0,-2-1-2 15,5 0-4-15,3-2-5 0,-3 0-4 16,0 0-5-16,0 2-1 0,-3-2 3 0,-3-2-14 0,-8 4-1 15,-4-2-10-15,-8 0-17 0,0 0-7 16,-2 0-9-16,-7 0-14 0,0 0-11 0,-17 0-2 0,0 0-9 16,26-2-10-16,-26 2-7 0,0 0-10 0,20 0-38 0,-20 0-21 15,0 0-12-15,0 0-159 0,0 0-443 16,0 0 42-16</inkml:trace>
  <inkml:trace contextRef="#ctx0" brushRef="#br0" timeOffset="-170410.52">17681 15426 787 0,'0'0'354'0,"-3"-12"-44"0,3 12-45 0,0 0-25 15,-9-15-26-15,9 15-23 0,0 0-26 16,0 0-36-16,-6-12-13 0,6 12-11 0,0 0-10 0,0 0-14 15,0 0-15-15,0 0-5 0,0 0-3 16,0 0-9-16,0 0-6 0,-14 34 1 0,14-19-7 0,-6 9 6 16,3 0-6-16,0 3-3 0,3 3 2 0,-5 12-10 0,2 2 1 15,0-10-2-15,-3 12 0 0,9-2-8 16,-6-7-3-16,3 5 3 0,0-6-25 0,0-5-43 0,0 12-70 16,6-12-255-16,-6-2-531 0,3-6 29 15</inkml:trace>
  <inkml:trace contextRef="#ctx0" brushRef="#br0" timeOffset="-169460.32">19103 15467 713 0,'0'0'421'15,"-9"-12"-97"-15,9 12-57 0,-11-7-42 0,11 7-42 0,0 0-20 0,0 0-19 16,-32 12-32-16,17-2-8 16,-2 8-6-16,0 3-16 0,-12 15-5 0,3 4-12 0,3 7-5 0,2-2-11 15,4 2-3-15,0-3-2 16,2 1-3-16,7 1-5 0,-1-4-6 0,6-6 2 0,3-2-11 15,0-9-21-15,6 3-17 0,0 0-37 16,2-1-4-16,7-4-13 0,-1 0-35 0,6-6-38 0,1 0-169 16,5-7-426-16,0 0 41 0</inkml:trace>
  <inkml:trace contextRef="#ctx0" brushRef="#br0" timeOffset="-168980.36">19672 15681 515 0,'-14'-20'325'0,"14"20"-51"0,-12-13-50 0,12 13-34 0,-17-10-23 16,17 10-20-16,-18-9-28 16,18 9-10-16,-14-3-16 0,14 3-6 0,-26-2-16 0,26 2 2 15,-29 5-18-15,15 0-2 0,-9 2-9 16,2 0-5-16,-2 3-1 0,-3 3-10 0,3 2 0 0,3 1 0 15,0 2-10-15,-1-3 2 0,4 4-2 16,3 0 1-16,-4-3 1 0,7 0-5 0,2-1 1 0,3-1-4 16,0-2 1-16,6-12 2 0,-5 22-10 0,5-22 11 0,-3 20 4 0,3-20-14 15,0 0 4-15,8 17-7 16,-8-17-6-16,9 7-5 0,-9-7-5 0,20 1-5 0,-20-1 4 16,23-3-7-16,-23 3 5 0,24-10 3 15,-13 5-2-15,4-5-3 0,5-2 4 0,0 1 13 0,-6 1-3 16,1-2 10-16,-4 3 8 0,-2 0 11 15,3-1 5-15,-1 1 6 0,-2 1 12 0,-9 8 12 0,14-17 0 16,-5 9-4-16,-9 8 5 0,12-12-2 16,-12 12-6-16,11-11-11 0,-11 11-4 0,0 0-11 0,12-8 3 15,-12 8-3-15,0 0-3 0,0 0-9 0,0 0 1 0,0 0-1 16,20 26-5-16,-17-15 2 0,-3-11-3 16,3 36 4-16,-6-14-4 0,6-1-2 0,-6 2 0 0,0 0 0 15,0 1 2-15,-3 2-1 0,3-3-1 16,1 3-6-16,-4-2-16 0,0-1-29 0,6-4-23 0,0-19-30 15,-6 32-37-15,3-17-36 0,3-15-162 16,0 19-461-16,0-19 37 0</inkml:trace>
  <inkml:trace contextRef="#ctx0" brushRef="#br0" timeOffset="-168810.38">19952 16024 928 0,'0'0'433'0,"0"0"-87"0,9-14-58 0,-9 14-50 0,0 0-32 16,0 0-38-16,6-14-8 0,-6 14-33 16,0 0-33-16,0 0-39 0,0 0-41 0,0 0-45 0,0 0-43 15,0 0-33-15,0 0-31 0,9-15-156 0,-9 15-398 0,0 0 45 16</inkml:trace>
  <inkml:trace contextRef="#ctx0" brushRef="#br0" timeOffset="-168060.32">20285 15650 602 0,'11'-8'314'0,"-2"1"-55"0,3 1-46 0,-12 6-35 16,23-6-22-16,-23 6-27 0,23-4-8 15,-23 4-26-15,17 0 1 0,-17 0-19 0,20 5-2 0,-8 2-11 16,-12-7-10-16,20 11 2 0,-11 0-13 15,0-3-2-15,-4 4-4 0,1 1-4 0,0 1 0 0,-3 0-4 16,-3 11-3-16,-3-2-8 0,0 3 1 16,-6-1-2-16,1 1 1 0,-4-3-8 0,-2 3-2 0,-1-2 14 15,1-2-9-15,-4-1-5 0,4-3 5 0,2-3-8 0,-2-3 13 16,8 0-9-16,0-3 5 0,6-9 1 16,-17 14-1-16,8-7 1 0,9-7 4 0,0 0-2 0,-8 12-3 15,8-12-2-15,0 0 1 0,0 0-5 16,0 0 6-16,0 0-10 0,0 0-2 0,0 0 2 0,0 0-4 15,34 6 5-15,-34-6-5 0,29-1 1 16,0-2 0-16,0-2-16 0,0 2-13 0,3 0-11 0,0-2-7 16,20-2-25-16,-3 1-12 0,0-1-2 0,-11-2-20 0,14-2-15 15,-6-1 0-15,3 2 9 0,-3-2 4 16,-11 0-3-16,-3 2 11 0,-9 0-7 0,3 0 10 0,-3-2 14 16,-6 3 13-16,-2 1 22 0,-4-2 27 15,4 3 6-15,-15 7 14 0,14-16 19 0,-8 9 9 0,-6 7 28 16,6-18-3-16,-6 18 4 0,0 0 13 15,0-20-6-15,0 20 7 0,0 0-2 0,-12-22 6 0,3 10-6 16,9 12 0-16,-17-15-1 16,8 9-16-16,9 6 5 0,-26-11-10 0,15 9 3 0,11 2-8 0,-26-7-12 15,11 7 4-15,15 0-4 0,-28-1-13 0,28 1 6 0,-29 1-2 16,14 4-2-16,15-5-3 0,-23 11 2 16,11-7-6-16,1 2-8 0,11-6 3 0,-17 12 5 0,8-4 2 15,9-8 0-15,-9 12-7 0,9-12-2 16,-6 12 4-16,6-12 0 0,0 0 2 0,0 0-9 0,-2 16 16 15,2-16-7-15,0 0-1 16,0 0-3-16,0 0 3 0,0 0 0 0,23 6-5 0,-23-6-8 0,0 0 11 16,31-10-2-16,-31 10-8 0,24-9 9 0,-10 1-3 0,-2 1-4 15,2 2 4-15,1-2-5 0,-1 0 12 16,-2 2 8-16,-12 5 12 0,17-14 7 0,-6 10 10 0,-11 4-13 16,15-7 6-16,-15 7-11 0,0 0-4 15,17-5-3-15,-17 5-5 0,0 0 2 0,0 0-3 0,0 0-3 16,23 12 1-16,-23-12-2 0,12 15-2 15,-9-3 3-15,3 0-6 0,-4 3 2 0,1 8 0 0,0 4-2 16,0-1 2-16,-3-2-5 16,0 3-5-16,-3 0-11 0,6-3-25 0,-6 3-21 0,0-4-35 0,3-1-28 15,-3-5-46-15,3-2-150 0,0-15-435 0,0 26 42 0</inkml:trace>
  <inkml:trace contextRef="#ctx0" brushRef="#br0" timeOffset="-167030.43">21386 15822 586 0,'-6'-18'441'0,"6"18"-82"0,0 0-61 16,0 0-41-16,0-24-41 16,0 24-22-16,0 0-28 0,0 0-20 0,0 0-24 0,0 0-13 0,3-29-15 15,-3 29-8-15,0 0-11 16,0 0-13-16,0 0-8 0,9-12-6 0,-9 12-5 0,0 0-8 0,0 0-7 15,0 0 4-15,0 0-8 16,0 0 1-16,0 0-5 0,0 0-1 0,0 0-4 0,26 39-3 16,-26-26 1-16,3 0-1 0,-3-13 1 0,-3 39-1 0,3-20-1 0,-3 4-2 15,0-5 0-15,0-1-3 16,0-1 0-16,3-16-1 0,-8 25-1 0,5-13-2 0,3-12 1 0,-6 20 6 16,6-20-1-16,-6 15-3 15,6-15-1-15,-9 9 3 0,9-9-4 0,0 0 1 0,0 0 0 0,-17 3-2 16,17-3-3-16,0 0 2 15,0 0 2-15,0 0-3 0,0 0-1 0,0 0-2 0,-9-32 0 16,9 32-2-16,0 0 2 0,9-33 2 16,-9 33-4-16,15-21 1 0,-7 11 1 0,-8 10 0 0,18-19-1 15,-7 9-2-15,-11 10-1 0,23-14-1 0,-14 6 1 0,-9 8 2 0,23-7-1 16,-23 7 2-16,17-4-2 16,-17 4-2-16,0 0 2 0,0 0 5 0,29 4-1 0,-29-4-2 0,0 0-2 15,21 15-1-15,-21-15 2 16,11 14 4-16,-11-14-2 0,12 13-2 0,-12-13 4 0,8 16 5 15,-8-16-7-15,6 15-1 0,-6-15 3 16,0 0-5-16,6 16 4 0,-6-16 5 0,0 0-1 0,0 0 2 16,0 0-9-16,0 0 7 0,0 0 4 0,0 0-5 0,0 0 0 0,0 0 1 15,0 0-2-15,0 0 1 16,0 0-5-16,29-35 3 0,-21 23-2 0,-8 12 3 0,15-20 0 0,-6 6-4 16,-9 14 2-16,26-27 5 15,-15 12-1-15,4 3-4 0,-4 2 1 0,-11 10-1 0,20-15 1 16,-20 15-6-16,15-14 2 0,-15 14 1 15,17-5 3-15,-17 5-3 0,0 0 0 0,0 0-1 0,20 0 0 16,-20 0 4-16,0 0-5 0,0 0 5 16,24 19 1-16,-19-9-2 0,-5-10 3 0,6 26-3 0,-6-26-2 15,3 24 2-15,0-9 2 0,-3-15-8 0,-3 36-14 0,3-20-15 0,0-16-14 16,-3 29-17-16,3-29-24 16,-3 23-37-16,3-23-33 0,0 0-159 0,0 22-438 0,0-22 42 15</inkml:trace>
  <inkml:trace contextRef="#ctx0" brushRef="#br0" timeOffset="-166630.48">22166 15780 617 0,'0'0'294'0,"0"0"-56"0,0 0-33 0,0 0-35 16,0 0-18-16,-20 52-25 0,20-52-17 15,-11 23-12-15,2-12-12 0,9-11-6 0,-12 24-9 0,7-14-12 16,5-10-3-16,-12 20-8 0,12-20-4 16,-11 17 3-16,11-17-4 0,-9 14 29 0,9-14-5 0,0 0-5 15,0 0-6-15,0 0-6 0,0 0-7 0,0 0-5 0,0 0 0 16,0 0-6-16,0 0-4 0,0 0-2 16,0 0-4-16,0 0 2 0,11-70 2 0,1 48 0 0,0 0-1 15,-4 0 14-15,1-2 1 0,-3 6 8 16,2 3 3-16,-2-1 2 0,-6 16 0 0,12-20 3 0,-12 20-6 15,8-18-7-15,-8 18-9 0,6-12 0 16,-6 12-11-16,0 0-3 0,0 0 0 0,0 0 0 0,0 0-5 16,0 0-2-16,0 0 1 0,0 0-7 0,0 0 7 0,0 0-7 15,23 40 2-15,-23-40-3 0,6 36 4 16,-3-9 0-16,-6-5-3 0,3 1-1 0,-6 3 1 0,6-7 1 16,-3 4-21-16,0 1-15 0,1-5-20 15,2-19-16-15,-3 31-17 0,3-31-27 0,-3 26-27 0,3-26-21 16,-3 20-27-16,3-20-149 0,-6 17-460 15,6-17 40-15</inkml:trace>
  <inkml:trace contextRef="#ctx0" brushRef="#br0" timeOffset="-166460.5">22062 15981 697 0,'-5'-18'321'0,"5"18"-56"0,0 0-29 0,0 0-41 15,0 0-36-15,0 0-21 0,0 0-19 16,-3-19-17-16,3 19-9 0,0 0-13 0,0 0-3 0,0 0-13 15,32-5-4-15,-32 5-12 0,26-2-27 16,-26 2-29-16,23 0-41 0,-23 0-37 0,31-1-35 0,-5 1-140 16,-2-2-353-16,-24 2 50 0</inkml:trace>
  <inkml:trace contextRef="#ctx0" brushRef="#br0" timeOffset="-166220.52">22473 15590 631 0,'3'-21'324'0,"-3"21"-46"0,0 0-25 0,0 0-26 15,0 0-30-15,0 0-18 0,0 0-24 0,23 48-14 0,-15-27-12 16,1 2-13-16,-3 3-15 0,3 2-12 16,-1 15-6-16,1-10-12 0,-3-2-10 0,2 9-2 0,-2-2-10 15,-3-6-6-15,-3-5 1 0,0 2-7 16,0-2-1-16,0 0-1 0,-6-2-9 0,1-2 0 0,-1 2-7 15,-3-3-34-15,0-5-28 0,-2-2-38 16,2-5-49-16,9-10-207 0,-23 14-470 0,23-14 37 0</inkml:trace>
  <inkml:trace contextRef="#ctx0" brushRef="#br0" timeOffset="-165770.58">22756 15128 548 0,'6'-27'325'0,"-6"27"-59"16,0 0-51-16,0 0-31 0,6-20-38 0,-6 20-18 0,0 0-15 15,0 0-26-15,0 0 5 0,0 0-16 16,0 0-6-16,17-9-16 0,-17 9-4 0,0 0-1 0,0 0-15 16,0 0-5-16,0 0-4 0,0 0 4 0,0 0-3 0,0 0-7 15,0 0-3-15,-3 51 5 0,3-51 3 16,-20 33-11-16,5-12 0 0,-2 0 0 0,0-2-7 0,-4 2 8 16,1 1-13-16,-3-2 10 0,3 1-3 15,-3-1 1-15,3-1-1 0,-1-3-2 0,1 1-1 0,6-3-3 16,2-2 7-16,3-4 6 0,9-8 11 15,-17 15 18-15,17-15 9 0,-14 11 8 0,14-11 4 0,0 0 1 16,-12 12-8-16,12-12-4 0,0 0-6 16,0 0-6-16,0 0-3 0,0 0 0 0,0 0-7 0,0 0-1 15,38 13-1-15,-38-13-3 0,23 0-6 0,-23 0 0 0,34 0-3 16,-8 2-2-16,3-4-12 0,-3 4-24 16,0 1-21-16,3-1-41 0,-9 0-37 0,9 3-45 0,-3 3-173 15,0-1-465-15,-8 1 36 0</inkml:trace>
  <inkml:trace contextRef="#ctx0" brushRef="#br0" timeOffset="-165390.61">22976 16025 808 0,'0'0'488'0,"0"0"-112"15,-12-13-50-15,12 13-49 0,0 0-30 16,0 0-34-16,-11-12-28 0,11 12-24 0,0 0-19 0,0 0-21 16,0 0-12-16,-3-15-16 0,3 15-12 0,0 0-5 0,0 0-10 15,0 0-8-15,3-22-7 0,-3 22-8 16,0 0-5-16,0 0-8 0,0-21-16 0,0 21-14 0,0 0-19 16,0-20-17-16,0 20-24 0,0 0-34 15,-3-17-58-15,3 17-46 0,0 0-168 0,0 0-518 0,-9-17 30 16</inkml:trace>
  <inkml:trace contextRef="#ctx0" brushRef="#br0" timeOffset="-164840.66">23297 15678 647 0,'-12'-13'454'0,"12"13"-102"0,0 0-69 0,0 0-40 15,-12-7-48-15,12 7-18 0,0 0-23 16,0 0-25-16,0 0-15 0,-37 13-13 0,14 2-15 0,2 1-8 16,-2 1-15-16,0 5-2 0,0-2-4 15,-14 14-7-15,2-2-5 0,9-4-1 0,3-5-4 0,2-3-6 16,1 4-2-16,3-1-10 0,-3-2 3 15,5-2-10-15,-2 1-20 0,2-4-23 0,4-2-26 0,-1-1-18 16,7-2-33-16,-4-3-32 0,9-8-28 16,-12 12-151-16,12-12-437 0,0 0 39 0</inkml:trace>
  <inkml:trace contextRef="#ctx0" brushRef="#br0" timeOffset="-164630.7">23010 15725 635 0,'3'-17'442'0,"-3"17"-98"0,0 0-66 0,0 0-46 16,0 0-40-16,0 0-21 0,0 0-26 0,0 0-20 0,0 0-14 15,41 26-19-15,-24-9 3 0,3-3-17 16,1 6-11-16,-1-1-9 0,0 1-5 0,18 11 1 0,-7-1-10 16,-5-3-7-16,0-3-7 0,-8-5-28 15,2 0-29-15,3 0-37 0,-6-2-29 0,7 0-37 0,-4 1-33 16,0-3-140-16,-6-3-417 0,1-3 44 15</inkml:trace>
  <inkml:trace contextRef="#ctx0" brushRef="#br0" timeOffset="-164230.72">23898 15704 597 0,'0'0'372'15,"0"0"-85"-15,0 0-54 0,0 0-32 16,0 0-38-16,0 0-21 0,0 0-11 0,0 0-13 0,0 0-19 16,0 0-13-16,0 0-5 0,-29 61-6 0,20-37-20 0,0 2 2 15,4-1-6-15,2 1-15 0,-3-2 7 16,6-1-4-16,-3 1 4 0,3-6-9 0,0 1-6 0,0-19 2 16,3 31-2-16,0-18 4 0,0-1 3 15,-3-12-1-15,11 20 7 0,-2-13-4 0,-9-7-4 0,17 10 2 16,-17-10-5-16,23 7-7 0,-23-7 4 15,26-3-6-15,-26 3-4 0,27-14 1 0,-1 2-5 0,-6-3 6 16,3-4-1-16,-6-2 1 0,1-2-3 16,-4 1-2-16,-2-5 2 0,-4 2 4 0,-2-2 3 0,0 3-6 15,0-1 6-15,-6-1-3 0,0 0 0 0,0 3-6 0,-6 6 1 16,6 17-2-16,-12-29 1 0,6 19-4 16,6 10-5-16,-14-18 3 0,14 18 2 0,-12-10-2 0,12 10-7 15,-26-8 2-15,15 8 0 0,11 0-4 16,-29 3-16-16,29-3-16 0,-26 8-20 0,3 2-6 0,0 2-34 15,5 0-19-15,7 1-37 0,-7 5-39 16,7-2-141-16,2-4-454 0,9-12 39 0</inkml:trace>
  <inkml:trace contextRef="#ctx0" brushRef="#br0" timeOffset="-164050.75">24418 15978 672 0,'9'-7'517'0,"-9"7"-100"0,0 0-76 16,0 0-51-16,0 0-52 16,3-16-33-16,-3 16-28 0,0 0-22 0,0 0-34 0,0 0-40 0,0 0-51 15,0 0-48-15,0 0-50 0,0 0-64 0,0 0-54 0,0-19-121 16,0 19-421-16,0 0 44 0</inkml:trace>
  <inkml:trace contextRef="#ctx0" brushRef="#br0" timeOffset="-163660.78">24669 15631 640 0,'0'0'260'0,"29"-5"-33"0,-29 5-33 0,23 0-34 0,-23 0-20 0,0 0-15 16,26 8-20-16,-17-4-37 15,-9-4 15-15,0 0-11 0,15 18-6 0,-15-18-5 0,11 17-7 0,-11-17-1 16,0 20-10-16,0-20 0 0,-9 27-8 0,9-27-4 0,-17 34-6 16,6-15 0-16,-4 3-2 0,-5-4-2 15,0 1-1-15,-1 1 5 0,1-2-11 0,-3 0 2 0,6-3 5 16,-4-1-8-16,7-4-5 16,2 0-2-16,12-10 7 0,-23 15 4 0,12-8 1 0,11-7 12 0,-15 12 6 15,15-12 13-15,-8 7 7 16,8-7-8-16,0 0-10 0,-9 10-6 0,9-10-2 0,0 0-8 0,0 0-2 15,0 0 1-15,0 0-1 16,0 0-1-16,0 0-5 0,17 20 5 0,-17-20-8 0,21 7-5 0,-10-5 3 16,-11-2 2-16,26 8-2 0,-11-1 3 0,-15-7-7 0,23 7-3 15,-9-4-2-15,-14-3-19 16,23 8-11-16,-23-8-22 0,21 6-28 0,-21-6-21 0,20 4-32 0,-9-1-36 16,-11-3-119-16,21 3-394 15,-21-3 47-15</inkml:trace>
  <inkml:trace contextRef="#ctx0" brushRef="#br0" timeOffset="-163250.83">25016 15632 835 0,'0'0'363'0,"0"0"-61"16,9-18-51-16,-9 18-38 0,0 0-30 0,14-10-36 0,-14 10-12 16,15-4-22-16,-15 4-20 0,26 2-8 0,-26-2-10 0,29 5-6 0,-29-5-8 15,20 7-12-15,-8-1-2 16,-4 1-9-16,-8-7-1 0,18 15-7 0,-13-7-1 0,-5-8-5 0,6 18 2 16,-6-18-1-16,-6 22-1 15,6-22-6-15,-11 25-4 0,-4-5 2 0,4-2-2 0,-1-3 1 0,3-3-5 16,4 0 1-16,5-12-4 15,-12 21 5-15,6-12-12 0,6-9 5 0,-3 21 1 0,3-21-9 16,0 16 6-16,0-16 1 0,15 22 0 0,-9-15-2 0,-6-7-9 0,23 17 8 16,-9-10 3-16,-8 1-3 15,3-1 0-15,-9-7 0 0,20 15-1 0,-14-8 4 0,-6-7 4 0,11 10 1 16,-11-10-2-16,9 8-1 16,-9-8 1-16,0 0-3 0,9 11 5 0,-9-11-4 0,0 0 4 0,0 0-1 15,-23 20-2-15,8-13-14 16,-11 5-46-16,-3-1-68 0,-20 6-75 0,-6-6-138 0,-11-1-460 15,-33 3 39-15</inkml:trace>
  <inkml:trace contextRef="#ctx0" brushRef="#br0" timeOffset="-151629.68">15317 17428 452 0,'0'0'376'0,"0"0"-78"16,0 0-60-16,14-28-32 0,-14 28-36 0,0 0-16 0,20-9-24 0,-20 9-15 16,20-8-17-16,-5 2-23 15,-1 3-8-15,-14 3-35 0,26-5-37 0,-26 5-40 0,23-5-40 0,-8 5-51 16,-15 0-97-16,0 0-304 0,0 0 50 15</inkml:trace>
  <inkml:trace contextRef="#ctx0" brushRef="#br0" timeOffset="-151479.7">15395 17467 481 0,'-18'6'404'16,"12"-5"-59"-16,6-1-40 0,0 0-34 0,-17 5-24 0,17-5-38 0,0 0-26 15,0 0-30-15,0 0-16 0,0 0-19 16,0 0-12-16,0 0-31 0,0 0-39 0,0 0-53 0,0 0-48 15,93 14-53-15,-44-22-194 0,3 8-425 16,11-1 43-16</inkml:trace>
  <inkml:trace contextRef="#ctx0" brushRef="#br0" timeOffset="-150799.47">16915 18131 546 0,'0'0'433'0,"0"0"-79"0,0 0-46 16,0 0-36-16,0 0-36 0,0 0-30 0,0 0-23 0,8 15-22 0,-8-15-16 15,0 0-22-15,0 0-14 16,24 2-13-16,-10-1-3 0,15-2-6 0,26 2-3 0,3-1-9 0,8 0-1 15,47 0-7-15,3 0 1 16,5-3-11-16,107-1-1 0,-69 0-7 0,70 0-4 0,-71 3-2 0,91-3-2 16,-12 2-6-16,-14 4-1 15,-4-4 0-15,-66-1-4 0,-25 5-4 0,109 3-2 0,-78-3-1 16,-38-2-6-16,3 3 1 0,9-1 0 0,-6-2-3 0,1 0 1 0,-7 1 0 16,-5-4-2-16,-15 0-5 15,-20 1 6-15,-15-3-2 0,-8 1-4 0,0 3 6 0,-6 1 6 16,-3 0 0-16,-9-2 4 0,-8-2 7 15,-3 3 4-15,-3-2-5 0,-6 3 7 0,-20 0-8 0,32 0-1 0,-32 0 0 16,26-2-7-16,-26 2-1 16,0 0-5-16,23-2 0 0,-23 2-1 0,0 0-6 0,18 0-20 15,-18 0-33-15,0 0-28 0,0 0-35 16,0 0-63-16,0 0-78 0,0 0-180 0,0 0-624 0,0 0 8 16</inkml:trace>
  <inkml:trace contextRef="#ctx0" brushRef="#br0" timeOffset="-149999.24">12022 17418 617 0,'-3'-18'393'0,"3"18"-62"0,0 0-61 16,0 0-58-16,0 0-23 0,-6-12-38 15,6 12-20-15,0 0-10 0,0 0-19 0,0 0-13 0,0 0-5 16,0 0-17-16,0 0 2 0,0 0-9 16,0 0-6-16,-12 64-1 0,4-40-4 0,2 3-10 0,0 0 3 15,-3 2-4-15,4 14-4 0,-4-3-3 16,0-7-3-16,6-4 1 0,-2-2-5 0,2-5-8 0,-3 2 6 16,3-4-4-16,0-4-7 0,0-4-15 0,3-12-20 0,-5 25-6 15,5-25-19-15,0 17 1 0,0-17-26 16,0 0-7-16,0 0-36 0,-6 12-33 0,6-12-153 0,0 0-415 15,0 0 46-15</inkml:trace>
  <inkml:trace contextRef="#ctx0" brushRef="#br0" timeOffset="-149709.28">12157 17087 461 0,'18'-19'222'0,"-7"0"-22"16,4 4-24-16,-4 1-4 0,1 0-26 15,-12 14-18-15,20-15-26 0,-20 15-19 0,20-10-4 0,-20 10-13 16,21-8 0-16,-21 8-11 0,26 0-6 15,-26 0 9-15,29 6-4 0,-12 0-11 0,3 6-13 0,6 1 12 16,-9 4-3-16,4 1-7 0,-4 0 12 16,3 2-17-16,-5-3 2 0,-1 5-11 0,4 0 6 0,-7-2-6 15,1 4-3-15,-4-1-2 0,1-4-7 16,-3 4 3-16,0-3 7 0,-4-2-6 0,-2-18-10 0,0 27 16 16,0-27 1-16,-2 22 20 0,-4-12-1 0,6-10 5 0,-18 21-26 15,1-6 10-15,0-5-11 0,-6 4 11 16,-3-6-12-16,2-1 5 0,-2 1-1 0,0-2-3 0,0 0-21 15,-2-1-12-15,-1 3-14 0,0-4-21 16,0 3-11-16,3-2-19 0,3 3-19 0,-3 1-22 0,5-3-15 16,4 0-99-16,6 2-313 0,11-8 48 15</inkml:trace>
  <inkml:trace contextRef="#ctx0" brushRef="#br0" timeOffset="-148949.35">12660 17653 443 0,'0'0'409'15,"0"0"-69"-15,6-12-60 0,-6 12-36 16,0 0-42-16,0 0-38 0,0 0-21 0,0 0-22 0,0 0-9 16,6-11-18-16,-6 11-13 0,0 0-7 0,0 0-10 0,0 0-10 15,0 0-2-15,0 0-6 0,-3 51-2 16,-3-26-14-16,0 0 2 0,-5-1-3 0,2 3-6 0,-2 1-1 15,-4 12 3-15,-8 2-7 0,3-1 4 16,0-2-6-16,2-8 1 0,-5 8-4 0,3-11-1 0,3 1 5 16,2-9-3-16,1-1-5 0,2-4 1 15,1-3 3-15,5-1-1 0,-3-2-5 0,9-9 7 0,-11 8-1 16,11-8-3-16,0 0 1 0,0 0-8 0,0 0 1 0,0 0 0 16,0 0-1-16,0 0-3 0,0 0 6 15,31-33-4-15,-8 21-1 0,3-3 0 0,3 3-1 0,0-4 3 16,15-5-2-16,-1 2 1 0,-8 7 1 15,-4 0-2-15,-5 1-1 0,1 2 0 0,-1 0 3 0,2 3-5 16,-2-6 4-16,-2 5-1 0,-4 2-1 16,-3-2 3-16,-2 4-3 0,-1-2 2 0,-14 5 4 0,26-7-2 15,-14 3 3-15,-12 4-4 0,20-8-1 16,-9 3 2-16,-11 5-2 0,15-14 0 0,-15 14 0 0,9-16 0 16,-7 4-5-16,-2 12 6 0,-5-28-3 0,-4 5-4 0,-3-2 2 15,-8 2-1-15,6-2 0 0,-18-12 6 16,12 10-10-16,-3 3 7 0,2 4-6 0,-2 1 2 0,6 1-4 15,-6 1 9-15,5 3-1 0,1 0-7 16,3 2 0-16,2 4 1 0,3 1 4 0,9 7-5 0,-17-9 2 16,17 9 3-16,0 0-3 0,0 0 5 15,0 0-3-15,0 0 0 0,-23 18 4 0,23-18-2 0,0 25-4 16,0-11 2-16,3 8 9 0,0-2-9 0,5-3 7 0,1 6 0 16,-3-5-3-16,11 2 1 0,-8-5-2 15,2 0 6-15,1-8 0 0,0 3-4 0,-4-3-3 0,7-2 3 16,-15-5-2-16,26 10 5 0,-12-9-2 15,1 0-6-15,-15-1 6 0,28-2-2 0,-28 2-1 0,29-7-1 16,-14 4-2-16,11-4 3 0,-9-1-1 16,1 3-5-16,-4-3 4 0,-2 2 2 0,-12 6-5 0,23-8 6 15,-15 1 3-15,-8 7-2 16,18-10-1-16,-18 10 0 0,14-8-2 0,-14 8 2 0,15-3-1 0,-15 3-2 16,0 0 3-16,20 0-4 0,-20 0-2 0,0 0 5 0,26 11 0 15,-18-3 0-15,1 1 2 0,0 4-4 16,-1-1 2-16,-5 1 5 0,9 13-11 0,-3-6 1 0,-4-1 9 15,4 3-4-15,0 0 0 0,-3 0 1 16,-1-3-19-16,1-3-30 0,-6-16-18 0,9 29-32 0,-6-19-28 16,-3-10-11-16,3 21-18 0,-3-21-140 15,8 10-401-15,-8-10 45 0</inkml:trace>
  <inkml:trace contextRef="#ctx0" brushRef="#br0" timeOffset="-148079.14">13681 17755 620 0,'0'0'246'0,"0"0"-35"0,0 0-27 0,0 0-21 15,11 28-17-15,-11-28-21 16,0 0-15-16,3 26-21 0,-3-26-1 0,3 20-29 0,-3-20 17 0,3 21-19 16,-3-21 9-16,3 17-16 0,-3-17-12 0,0 0 7 0,3 20 22 15,-3-20 18-15,0 0-3 0,0 0-3 16,0 0-7-16,0 0-14 0,0 0-1 0,0 0-10 0,0 0 2 15,0 0-11-15,0 0-7 16,0 0 4-16,0 0-6 0,0 0-3 0,20-52 0 0,-20 52-11 0,3-22 6 16,-3 22-1-16,6-23-11 15,-6 23 3-15,0-20-7 0,0 20-11 0,0 0-13 0,2-20-24 0,-2 20-9 16,0 0 2-16,0 0-2 0,3-17-3 0,-3 17-5 0,0 0-6 16,0 0 5-16,29-5-6 0,-29 5-4 15,26 3-2-15,-26-3-5 0,55 5 6 0,-26-1-2 0,3 1 6 16,-3 0 3-16,0-2 4 15,0-1 11-15,-3 2-6 0,0-1 5 0,-6-2 3 0,-3 3 11 0,0-3 6 16,-17-1 0-16,24 4 15 16,-24-4 1-16,0 0 18 0,23 5-6 0,-23-5 10 0,0 0 8 0,0 0-1 15,0 0 3-15,0 0 0 16,0 0 3-16,11 9 11 0,-11-9-4 0,0 0 12 0,0 0-1 0,0 0 18 16,0 0-14-16,-40 28 5 0,28-19-10 0,12-9-2 0,-26 27-4 15,12-15-6-15,2 5-1 16,4-6-3-16,-1 3-11 0,9-14 10 0,-12 24 2 0,7-12-5 0,5-12 2 15,-9 25-7-15,9-25 17 16,-3 18-4-16,3-18 3 0,0 0 0 0,6 20 3 0,-6-20-4 0,0 0-4 16,14 6 0-16,-14-6-3 15,0 0-3-15,35-9-5 0,-12-4 6 0,0-2-6 0,3-5 5 0,9-13-8 16,-3-3-2-16,2-2-7 0,-5-3-5 0,-3-1 3 16,0-3-5-16,-8-2-5 0,2 7 6 15,-3 0-4-15,-5 9 3 0,-1 2-1 0,-5 7 2 0,-3-1 6 0,3 5 0 16,-6 1 0-16,0 17 11 15,6-25-11-15,-6 25 10 0,0 0-16 0,2-21 6 0,-2 21-5 0,0 0 6 16,0 0 2-16,0 0-8 16,0 0 5-16,0 0-5 0,-52 53 10 0,29-13-5 0,3 1 5 0,3 3 4 15,-1 4-9-15,1-4 14 16,3 2-11-16,2-3 0 0,3 0-1 0,9-9 5 0,-3-6-6 16,3-4 7-16,3 0-2 0,0-3 7 0,3-6-5 0,0-2 3 0,2-3 2 15,4-2-1-15,0-1-1 16,-12-7 1-16,31 4 2 0,-5-4 0 0,0-7-2 0,3-2-5 0,18-13 4 15,-7-3-2-15,0-5-4 16,1-9-4-16,-6 2 0 0,-4-1-3 0,-2 1 1 0,0-2 9 0,-11 8 1 16,-4 4-5-16,-2 4 16 15,-1 1 5-15,-5 7 6 0,3-1 3 0,-7 3-2 0,-2 13-9 16,6-19-1-16,-6 19-5 0,0 0-1 0,0 0 1 0,0 0-8 0,0 0-1 16,0 0 4-16,0 0-6 15,0 0 1-15,-43 44 3 0,34-22-1 0,1 2-1 0,-1 4-2 0,6 1 0 16,-6-1 0-16,6 2 2 15,3-8-1-15,0 5 3 0,3-9-5 0,0 0-2 0,3-3-6 0,-3-3-13 16,6 0-11-16,-9-12-25 16,14 16-22-16,-2-9-35 0,-12-7-43 0,23 5-159 0,-23-5-426 15,0 0 40-15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0CFD41A-31D2-488E-BE2C-6DC4EDBD079B}" type="datetimeFigureOut">
              <a:rPr lang="en-US" smtClean="0"/>
              <a:pPr/>
              <a:t>11/16/2021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F37F63-8A09-4451-A4CD-91EF4771537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CFD41A-31D2-488E-BE2C-6DC4EDBD079B}" type="datetimeFigureOut">
              <a:rPr lang="en-US" smtClean="0"/>
              <a:pPr/>
              <a:t>11/16/2021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F37F63-8A09-4451-A4CD-91EF4771537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CFD41A-31D2-488E-BE2C-6DC4EDBD079B}" type="datetimeFigureOut">
              <a:rPr lang="en-US" smtClean="0"/>
              <a:pPr/>
              <a:t>11/16/2021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F37F63-8A09-4451-A4CD-91EF4771537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CFD41A-31D2-488E-BE2C-6DC4EDBD079B}" type="datetimeFigureOut">
              <a:rPr lang="en-US" smtClean="0"/>
              <a:pPr/>
              <a:t>11/16/2021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F37F63-8A09-4451-A4CD-91EF4771537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CFD41A-31D2-488E-BE2C-6DC4EDBD079B}" type="datetimeFigureOut">
              <a:rPr lang="en-US" smtClean="0"/>
              <a:pPr/>
              <a:t>11/16/2021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F37F63-8A09-4451-A4CD-91EF4771537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0CFD41A-31D2-488E-BE2C-6DC4EDBD079B}" type="datetimeFigureOut">
              <a:rPr lang="en-US" smtClean="0"/>
              <a:pPr/>
              <a:t>11/16/2021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F37F63-8A09-4451-A4CD-91EF4771537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0CFD41A-31D2-488E-BE2C-6DC4EDBD079B}" type="datetimeFigureOut">
              <a:rPr lang="en-US" smtClean="0"/>
              <a:pPr/>
              <a:t>11/16/2021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F37F63-8A09-4451-A4CD-91EF4771537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0CFD41A-31D2-488E-BE2C-6DC4EDBD079B}" type="datetimeFigureOut">
              <a:rPr lang="en-US" smtClean="0"/>
              <a:pPr/>
              <a:t>11/16/2021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1F37F63-8A09-4451-A4CD-91EF4771537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CFD41A-31D2-488E-BE2C-6DC4EDBD079B}" type="datetimeFigureOut">
              <a:rPr lang="en-US" smtClean="0"/>
              <a:pPr/>
              <a:t>11/16/2021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1F37F63-8A09-4451-A4CD-91EF4771537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CFD41A-31D2-488E-BE2C-6DC4EDBD079B}" type="datetimeFigureOut">
              <a:rPr lang="en-US" smtClean="0"/>
              <a:pPr/>
              <a:t>11/16/2021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F37F63-8A09-4451-A4CD-91EF4771537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CFD41A-31D2-488E-BE2C-6DC4EDBD079B}" type="datetimeFigureOut">
              <a:rPr lang="en-US" smtClean="0"/>
              <a:pPr/>
              <a:t>11/16/2021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F37F63-8A09-4451-A4CD-91EF4771537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CFD41A-31D2-488E-BE2C-6DC4EDBD079B}" type="datetimeFigureOut">
              <a:rPr lang="en-US" smtClean="0"/>
              <a:pPr/>
              <a:t>11/16/2021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F37F63-8A09-4451-A4CD-91EF4771537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customXml" Target="../ink/ink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6.png"/><Relationship Id="rId7" Type="http://schemas.openxmlformats.org/officeDocument/2006/relationships/customXml" Target="../ink/ink3.xml"/><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8.png"/><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png"/><Relationship Id="rId7" Type="http://schemas.openxmlformats.org/officeDocument/2006/relationships/customXml" Target="../ink/ink4.xml"/><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4.png"/><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customXml" Target="../ink/ink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b="1" dirty="0"/>
              <a:t>Basic Electronics (3110016)</a:t>
            </a:r>
          </a:p>
        </p:txBody>
      </p:sp>
      <p:sp>
        <p:nvSpPr>
          <p:cNvPr id="3" name="Subtitle 2"/>
          <p:cNvSpPr>
            <a:spLocks noGrp="1"/>
          </p:cNvSpPr>
          <p:nvPr>
            <p:ph type="subTitle" idx="1"/>
          </p:nvPr>
        </p:nvSpPr>
        <p:spPr/>
        <p:txBody>
          <a:bodyPr/>
          <a:lstStyle/>
          <a:p>
            <a:r>
              <a:rPr lang="en-US" b="1" dirty="0">
                <a:solidFill>
                  <a:schemeClr val="tx1"/>
                </a:solidFill>
              </a:rPr>
              <a:t>Prepared by : Dr. </a:t>
            </a:r>
            <a:r>
              <a:rPr lang="en-US" b="1" dirty="0" err="1">
                <a:solidFill>
                  <a:schemeClr val="tx1"/>
                </a:solidFill>
              </a:rPr>
              <a:t>Neha</a:t>
            </a:r>
            <a:r>
              <a:rPr lang="en-US" b="1" dirty="0">
                <a:solidFill>
                  <a:schemeClr val="tx1"/>
                </a:solidFill>
              </a:rPr>
              <a:t> Shah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Diode</a:t>
            </a:r>
          </a:p>
        </p:txBody>
      </p:sp>
      <p:pic>
        <p:nvPicPr>
          <p:cNvPr id="1026" name="Picture 2" descr="C:\Users\ADMIN\Desktop\Pandemic[even,Odd] sem 2020-21\FY_BE_3110016\download.jpg"/>
          <p:cNvPicPr>
            <a:picLocks noGrp="1" noChangeAspect="1" noChangeArrowheads="1"/>
          </p:cNvPicPr>
          <p:nvPr>
            <p:ph idx="1"/>
          </p:nvPr>
        </p:nvPicPr>
        <p:blipFill>
          <a:blip r:embed="rId2"/>
          <a:srcRect/>
          <a:stretch>
            <a:fillRect/>
          </a:stretch>
        </p:blipFill>
        <p:spPr bwMode="auto">
          <a:xfrm>
            <a:off x="0" y="1447800"/>
            <a:ext cx="9144000" cy="5029200"/>
          </a:xfrm>
          <a:prstGeom prst="rect">
            <a:avLst/>
          </a:prstGeom>
          <a:noFill/>
        </p:spPr>
      </p:pic>
      <p:cxnSp>
        <p:nvCxnSpPr>
          <p:cNvPr id="5" name="Straight Connector 4"/>
          <p:cNvCxnSpPr/>
          <p:nvPr/>
        </p:nvCxnSpPr>
        <p:spPr>
          <a:xfrm rot="5400000" flipH="1" flipV="1">
            <a:off x="7658100" y="342900"/>
            <a:ext cx="609600" cy="533400"/>
          </a:xfrm>
          <a:prstGeom prst="line">
            <a:avLst/>
          </a:prstGeom>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7696200" y="381000"/>
            <a:ext cx="4572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1026" name="Picture 2"/>
          <p:cNvPicPr>
            <a:picLocks noGrp="1" noChangeAspect="1" noChangeArrowheads="1"/>
          </p:cNvPicPr>
          <p:nvPr>
            <p:ph idx="1"/>
          </p:nvPr>
        </p:nvPicPr>
        <p:blipFill>
          <a:blip r:embed="rId2"/>
          <a:srcRect l="14977" t="35356" r="37694" b="17503"/>
          <a:stretch>
            <a:fillRect/>
          </a:stretch>
        </p:blipFill>
        <p:spPr bwMode="auto">
          <a:xfrm>
            <a:off x="0" y="228600"/>
            <a:ext cx="9144000" cy="6629400"/>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Diode</a:t>
            </a:r>
          </a:p>
        </p:txBody>
      </p:sp>
      <p:sp>
        <p:nvSpPr>
          <p:cNvPr id="3" name="Content Placeholder 2"/>
          <p:cNvSpPr>
            <a:spLocks noGrp="1"/>
          </p:cNvSpPr>
          <p:nvPr>
            <p:ph idx="1"/>
          </p:nvPr>
        </p:nvSpPr>
        <p:spPr/>
        <p:txBody>
          <a:bodyPr/>
          <a:lstStyle/>
          <a:p>
            <a:pPr algn="just"/>
            <a:r>
              <a:rPr lang="en-US" dirty="0"/>
              <a:t>A </a:t>
            </a:r>
            <a:r>
              <a:rPr lang="en-US" b="1" dirty="0"/>
              <a:t>diode</a:t>
            </a:r>
            <a:r>
              <a:rPr lang="en-US" dirty="0"/>
              <a:t> is defined as a two-terminal electronic component that only conducts current in one direction (so long as it is operated within a specified voltage level). </a:t>
            </a:r>
          </a:p>
          <a:p>
            <a:pPr algn="just"/>
            <a:r>
              <a:rPr lang="en-US" dirty="0"/>
              <a:t>An ideal diode will have zero resistance in one direction, and infinite resistance in the reverse direction.</a:t>
            </a:r>
          </a:p>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914400"/>
            <a:ext cx="9144000" cy="4525963"/>
          </a:xfrm>
        </p:spPr>
        <p:txBody>
          <a:bodyPr>
            <a:noAutofit/>
          </a:bodyPr>
          <a:lstStyle/>
          <a:p>
            <a:pPr algn="just"/>
            <a:r>
              <a:rPr lang="en-US" dirty="0"/>
              <a:t>Semiconductor diodes are the most common type of diode. These diodes begin conducting electricity only if a certain threshold voltage is present in the forward direction (i.e. the “low resistance” direction). </a:t>
            </a:r>
          </a:p>
          <a:p>
            <a:pPr algn="just"/>
            <a:endParaRPr lang="en-US" dirty="0"/>
          </a:p>
          <a:p>
            <a:pPr algn="just"/>
            <a:r>
              <a:rPr lang="en-US" dirty="0"/>
              <a:t>The diode is said to be “forward biased” when conducting current in this direction. When connected within a circuit in the reverse direction (i.e. the “high resistance” direction), the diode is said to be “reverse biased”.</a:t>
            </a:r>
          </a:p>
        </p:txBody>
      </p:sp>
      <p:sp>
        <p:nvSpPr>
          <p:cNvPr id="4" name="Title 1"/>
          <p:cNvSpPr txBox="1">
            <a:spLocks noGrp="1"/>
          </p:cNvSpPr>
          <p:nvPr>
            <p:ph type="title"/>
          </p:nvPr>
        </p:nvSpPr>
        <p:spPr>
          <a:xfrm>
            <a:off x="0" y="0"/>
            <a:ext cx="9144000" cy="9906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tx1"/>
                </a:solidFill>
                <a:effectLst/>
                <a:uLnTx/>
                <a:uFillTx/>
                <a:latin typeface="+mj-lt"/>
                <a:ea typeface="+mj-ea"/>
                <a:cs typeface="+mj-cs"/>
              </a:rPr>
              <a:t>Diodes</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 and N type material</a:t>
            </a:r>
          </a:p>
        </p:txBody>
      </p:sp>
      <p:pic>
        <p:nvPicPr>
          <p:cNvPr id="1028" name="Picture 4"/>
          <p:cNvPicPr>
            <a:picLocks noChangeAspect="1" noChangeArrowheads="1"/>
          </p:cNvPicPr>
          <p:nvPr/>
        </p:nvPicPr>
        <p:blipFill>
          <a:blip r:embed="rId2"/>
          <a:srcRect l="8785" t="33333" r="45534" b="26042"/>
          <a:stretch>
            <a:fillRect/>
          </a:stretch>
        </p:blipFill>
        <p:spPr bwMode="auto">
          <a:xfrm>
            <a:off x="533400" y="1600200"/>
            <a:ext cx="8305800" cy="4648200"/>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PN Junction</a:t>
            </a:r>
          </a:p>
        </p:txBody>
      </p:sp>
      <p:pic>
        <p:nvPicPr>
          <p:cNvPr id="2050" name="Picture 2"/>
          <p:cNvPicPr>
            <a:picLocks noGrp="1" noChangeAspect="1" noChangeArrowheads="1"/>
          </p:cNvPicPr>
          <p:nvPr>
            <p:ph idx="1"/>
          </p:nvPr>
        </p:nvPicPr>
        <p:blipFill>
          <a:blip r:embed="rId2"/>
          <a:srcRect t="31989" r="36748" b="25921"/>
          <a:stretch>
            <a:fillRect/>
          </a:stretch>
        </p:blipFill>
        <p:spPr bwMode="auto">
          <a:xfrm>
            <a:off x="1" y="1828800"/>
            <a:ext cx="8991600" cy="4648200"/>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r>
              <a:rPr lang="en-US" b="1" dirty="0"/>
              <a:t>Diodes</a:t>
            </a:r>
            <a:endParaRPr lang="en-US" dirty="0"/>
          </a:p>
        </p:txBody>
      </p:sp>
      <p:pic>
        <p:nvPicPr>
          <p:cNvPr id="6146" name="Picture 2"/>
          <p:cNvPicPr>
            <a:picLocks noGrp="1" noChangeAspect="1" noChangeArrowheads="1"/>
          </p:cNvPicPr>
          <p:nvPr>
            <p:ph idx="1"/>
          </p:nvPr>
        </p:nvPicPr>
        <p:blipFill>
          <a:blip r:embed="rId2"/>
          <a:srcRect l="27282" t="26938" r="22549" b="24237"/>
          <a:stretch>
            <a:fillRect/>
          </a:stretch>
        </p:blipFill>
        <p:spPr bwMode="auto">
          <a:xfrm>
            <a:off x="0" y="990600"/>
            <a:ext cx="9144000" cy="5638800"/>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1143000"/>
          </a:xfrm>
        </p:spPr>
        <p:txBody>
          <a:bodyPr>
            <a:normAutofit fontScale="90000"/>
          </a:bodyPr>
          <a:lstStyle/>
          <a:p>
            <a:r>
              <a:rPr lang="en-US" b="1" dirty="0"/>
              <a:t>Depletion Region And Junction voltage</a:t>
            </a:r>
          </a:p>
        </p:txBody>
      </p:sp>
      <p:pic>
        <p:nvPicPr>
          <p:cNvPr id="10242" name="Picture 2"/>
          <p:cNvPicPr>
            <a:picLocks noGrp="1" noChangeAspect="1" noChangeArrowheads="1"/>
          </p:cNvPicPr>
          <p:nvPr>
            <p:ph idx="1"/>
          </p:nvPr>
        </p:nvPicPr>
        <p:blipFill>
          <a:blip r:embed="rId2"/>
          <a:srcRect l="14977" t="42090" r="38641" b="12452"/>
          <a:stretch>
            <a:fillRect/>
          </a:stretch>
        </p:blipFill>
        <p:spPr bwMode="auto">
          <a:xfrm>
            <a:off x="0" y="1600200"/>
            <a:ext cx="9144000" cy="5029200"/>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Depletion Region</a:t>
            </a:r>
          </a:p>
        </p:txBody>
      </p:sp>
      <p:sp>
        <p:nvSpPr>
          <p:cNvPr id="5" name="Content Placeholder 4"/>
          <p:cNvSpPr>
            <a:spLocks noGrp="1"/>
          </p:cNvSpPr>
          <p:nvPr>
            <p:ph idx="1"/>
          </p:nvPr>
        </p:nvSpPr>
        <p:spPr/>
        <p:txBody>
          <a:bodyPr/>
          <a:lstStyle/>
          <a:p>
            <a:endParaRPr lang="en-US"/>
          </a:p>
        </p:txBody>
      </p:sp>
      <p:pic>
        <p:nvPicPr>
          <p:cNvPr id="3077" name="Picture 5"/>
          <p:cNvPicPr>
            <a:picLocks noChangeAspect="1" noChangeArrowheads="1"/>
          </p:cNvPicPr>
          <p:nvPr/>
        </p:nvPicPr>
        <p:blipFill>
          <a:blip r:embed="rId2"/>
          <a:srcRect l="7247" t="30208" r="34187" b="19792"/>
          <a:stretch>
            <a:fillRect/>
          </a:stretch>
        </p:blipFill>
        <p:spPr bwMode="auto">
          <a:xfrm>
            <a:off x="0" y="1447800"/>
            <a:ext cx="9144000" cy="5181600"/>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Depletion Region</a:t>
            </a:r>
            <a:endParaRPr lang="en-US" dirty="0"/>
          </a:p>
        </p:txBody>
      </p:sp>
      <p:pic>
        <p:nvPicPr>
          <p:cNvPr id="4098" name="Picture 2"/>
          <p:cNvPicPr>
            <a:picLocks noGrp="1" noChangeAspect="1" noChangeArrowheads="1"/>
          </p:cNvPicPr>
          <p:nvPr>
            <p:ph idx="1"/>
          </p:nvPr>
        </p:nvPicPr>
        <p:blipFill>
          <a:blip r:embed="rId2"/>
          <a:srcRect l="5511" t="31989" r="33908" b="20870"/>
          <a:stretch>
            <a:fillRect/>
          </a:stretch>
        </p:blipFill>
        <p:spPr bwMode="auto">
          <a:xfrm>
            <a:off x="0" y="1676400"/>
            <a:ext cx="9144000" cy="4724400"/>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177800" y="1447800"/>
            <a:ext cx="8966200" cy="15240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2667000" y="304800"/>
            <a:ext cx="4602773" cy="1066800"/>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934720" y="2895600"/>
            <a:ext cx="6990080" cy="3962400"/>
          </a:xfrm>
          <a:prstGeom prst="rect">
            <a:avLst/>
          </a:prstGeom>
          <a:noFill/>
          <a:ln w="9525">
            <a:noFill/>
            <a:miter lim="800000"/>
            <a:headEnd/>
            <a:tailEnd/>
          </a:ln>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lstStyle/>
          <a:p>
            <a:r>
              <a:rPr lang="en-US" b="1" dirty="0"/>
              <a:t>Barrier Potential/Junction Voltage</a:t>
            </a:r>
          </a:p>
        </p:txBody>
      </p:sp>
      <p:pic>
        <p:nvPicPr>
          <p:cNvPr id="5122" name="Picture 2"/>
          <p:cNvPicPr>
            <a:picLocks noGrp="1" noChangeAspect="1" noChangeArrowheads="1"/>
          </p:cNvPicPr>
          <p:nvPr>
            <p:ph idx="1"/>
          </p:nvPr>
        </p:nvPicPr>
        <p:blipFill>
          <a:blip r:embed="rId2"/>
          <a:srcRect l="6458" t="31989" r="43374" b="22553"/>
          <a:stretch>
            <a:fillRect/>
          </a:stretch>
        </p:blipFill>
        <p:spPr bwMode="auto">
          <a:xfrm>
            <a:off x="0" y="1828800"/>
            <a:ext cx="9144000" cy="4876800"/>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r>
              <a:rPr lang="en-US" b="1" dirty="0"/>
              <a:t>Forward bias And Reverse Bias</a:t>
            </a:r>
          </a:p>
        </p:txBody>
      </p:sp>
      <p:pic>
        <p:nvPicPr>
          <p:cNvPr id="11266" name="Picture 2"/>
          <p:cNvPicPr>
            <a:picLocks noGrp="1" noChangeAspect="1" noChangeArrowheads="1"/>
          </p:cNvPicPr>
          <p:nvPr>
            <p:ph idx="1"/>
          </p:nvPr>
        </p:nvPicPr>
        <p:blipFill>
          <a:blip r:embed="rId2"/>
          <a:srcRect l="26336" t="25254" r="22549" b="19186"/>
          <a:stretch>
            <a:fillRect/>
          </a:stretch>
        </p:blipFill>
        <p:spPr bwMode="auto">
          <a:xfrm>
            <a:off x="0" y="1113367"/>
            <a:ext cx="9144000" cy="5363633"/>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PN junction Forward Bias</a:t>
            </a:r>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2"/>
          <a:srcRect/>
          <a:stretch>
            <a:fillRect/>
          </a:stretch>
        </p:blipFill>
        <p:spPr bwMode="auto">
          <a:xfrm>
            <a:off x="838200" y="2057400"/>
            <a:ext cx="6629400" cy="3657600"/>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PN junction Reverse Bias</a:t>
            </a:r>
          </a:p>
        </p:txBody>
      </p:sp>
      <p:sp>
        <p:nvSpPr>
          <p:cNvPr id="3" name="Content Placeholder 2"/>
          <p:cNvSpPr>
            <a:spLocks noGrp="1"/>
          </p:cNvSpPr>
          <p:nvPr>
            <p:ph idx="1"/>
          </p:nvPr>
        </p:nvSpPr>
        <p:spPr/>
        <p:txBody>
          <a:bodyPr/>
          <a:lstStyle/>
          <a:p>
            <a:endParaRPr lang="en-US"/>
          </a:p>
        </p:txBody>
      </p:sp>
      <p:pic>
        <p:nvPicPr>
          <p:cNvPr id="7170" name="Picture 2"/>
          <p:cNvPicPr>
            <a:picLocks noChangeAspect="1" noChangeArrowheads="1"/>
          </p:cNvPicPr>
          <p:nvPr/>
        </p:nvPicPr>
        <p:blipFill>
          <a:blip r:embed="rId2"/>
          <a:srcRect/>
          <a:stretch>
            <a:fillRect/>
          </a:stretch>
        </p:blipFill>
        <p:spPr bwMode="auto">
          <a:xfrm>
            <a:off x="457200" y="1828800"/>
            <a:ext cx="7772400" cy="4369890"/>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r>
              <a:rPr lang="en-US" b="1" dirty="0"/>
              <a:t>Characteristics Of Diode</a:t>
            </a:r>
          </a:p>
        </p:txBody>
      </p:sp>
      <p:pic>
        <p:nvPicPr>
          <p:cNvPr id="14338" name="Picture 2"/>
          <p:cNvPicPr>
            <a:picLocks noGrp="1" noChangeAspect="1" noChangeArrowheads="1"/>
          </p:cNvPicPr>
          <p:nvPr>
            <p:ph idx="1"/>
          </p:nvPr>
        </p:nvPicPr>
        <p:blipFill>
          <a:blip r:embed="rId2"/>
          <a:srcRect l="23496" t="26938" r="20656" b="29288"/>
          <a:stretch>
            <a:fillRect/>
          </a:stretch>
        </p:blipFill>
        <p:spPr bwMode="auto">
          <a:xfrm>
            <a:off x="0" y="1066800"/>
            <a:ext cx="9143999" cy="5791199"/>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1143000"/>
          </a:xfrm>
        </p:spPr>
        <p:txBody>
          <a:bodyPr/>
          <a:lstStyle/>
          <a:p>
            <a:r>
              <a:rPr lang="en-US" b="1" dirty="0"/>
              <a:t>IV Characteristics Of an ideal diode</a:t>
            </a:r>
          </a:p>
        </p:txBody>
      </p:sp>
      <p:pic>
        <p:nvPicPr>
          <p:cNvPr id="15362" name="Picture 2"/>
          <p:cNvPicPr>
            <a:picLocks noGrp="1" noChangeAspect="1" noChangeArrowheads="1"/>
          </p:cNvPicPr>
          <p:nvPr>
            <p:ph idx="1"/>
          </p:nvPr>
        </p:nvPicPr>
        <p:blipFill>
          <a:blip r:embed="rId2"/>
          <a:srcRect l="27282" t="26938" r="25389" b="24237"/>
          <a:stretch>
            <a:fillRect/>
          </a:stretch>
        </p:blipFill>
        <p:spPr bwMode="auto">
          <a:xfrm>
            <a:off x="0" y="1228344"/>
            <a:ext cx="9144000" cy="5324856"/>
          </a:xfrm>
          <a:prstGeom prst="rect">
            <a:avLst/>
          </a:prstGeom>
          <a:noFill/>
          <a:ln w="9525">
            <a:noFill/>
            <a:miter lim="800000"/>
            <a:headEnd/>
            <a:tailEnd/>
          </a:ln>
          <a:effectLst/>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9966021-A26B-40FE-B8FA-D8B93E9B391A}"/>
                  </a:ext>
                </a:extLst>
              </p14:cNvPr>
              <p14:cNvContentPartPr/>
              <p14:nvPr/>
            </p14:nvContentPartPr>
            <p14:xfrm>
              <a:off x="2244600" y="2535120"/>
              <a:ext cx="4816800" cy="1178640"/>
            </p14:xfrm>
          </p:contentPart>
        </mc:Choice>
        <mc:Fallback xmlns="">
          <p:pic>
            <p:nvPicPr>
              <p:cNvPr id="3" name="Ink 2">
                <a:extLst>
                  <a:ext uri="{FF2B5EF4-FFF2-40B4-BE49-F238E27FC236}">
                    <a16:creationId xmlns:a16="http://schemas.microsoft.com/office/drawing/2014/main" id="{D9966021-A26B-40FE-B8FA-D8B93E9B391A}"/>
                  </a:ext>
                </a:extLst>
              </p:cNvPr>
              <p:cNvPicPr/>
              <p:nvPr/>
            </p:nvPicPr>
            <p:blipFill>
              <a:blip r:embed="rId4"/>
              <a:stretch>
                <a:fillRect/>
              </a:stretch>
            </p:blipFill>
            <p:spPr>
              <a:xfrm>
                <a:off x="2235240" y="2525760"/>
                <a:ext cx="4835520" cy="1197360"/>
              </a:xfrm>
              <a:prstGeom prst="rect">
                <a:avLst/>
              </a:prstGeom>
            </p:spPr>
          </p:pic>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9296400" cy="1066800"/>
          </a:xfrm>
        </p:spPr>
        <p:txBody>
          <a:bodyPr/>
          <a:lstStyle/>
          <a:p>
            <a:r>
              <a:rPr lang="en-US" b="1" dirty="0"/>
              <a:t>Diode</a:t>
            </a:r>
          </a:p>
        </p:txBody>
      </p:sp>
      <p:pic>
        <p:nvPicPr>
          <p:cNvPr id="1026" name="Picture 2"/>
          <p:cNvPicPr>
            <a:picLocks noGrp="1" noChangeAspect="1" noChangeArrowheads="1"/>
          </p:cNvPicPr>
          <p:nvPr>
            <p:ph idx="1"/>
          </p:nvPr>
        </p:nvPicPr>
        <p:blipFill>
          <a:blip r:embed="rId2"/>
          <a:srcRect l="18763" t="30305" r="41481" b="17503"/>
          <a:stretch>
            <a:fillRect/>
          </a:stretch>
        </p:blipFill>
        <p:spPr bwMode="auto">
          <a:xfrm>
            <a:off x="0" y="1066800"/>
            <a:ext cx="9144000" cy="6019800"/>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r>
              <a:rPr lang="en-US" b="1" dirty="0"/>
              <a:t>Forward Bias</a:t>
            </a:r>
          </a:p>
        </p:txBody>
      </p:sp>
      <p:pic>
        <p:nvPicPr>
          <p:cNvPr id="6147" name="Picture 3"/>
          <p:cNvPicPr>
            <a:picLocks noChangeAspect="1" noChangeArrowheads="1"/>
          </p:cNvPicPr>
          <p:nvPr/>
        </p:nvPicPr>
        <p:blipFill>
          <a:blip r:embed="rId2"/>
          <a:srcRect l="9004" t="32292" r="39459" b="10417"/>
          <a:stretch>
            <a:fillRect/>
          </a:stretch>
        </p:blipFill>
        <p:spPr bwMode="auto">
          <a:xfrm>
            <a:off x="0" y="1143000"/>
            <a:ext cx="9144000" cy="5715000"/>
          </a:xfrm>
          <a:prstGeom prst="rect">
            <a:avLst/>
          </a:prstGeom>
          <a:noFill/>
          <a:ln w="9525">
            <a:noFill/>
            <a:miter lim="800000"/>
            <a:headEnd/>
            <a:tailEnd/>
          </a:ln>
          <a:effectLst/>
        </p:spPr>
      </p:pic>
      <p:sp>
        <p:nvSpPr>
          <p:cNvPr id="7" name="Rectangle 6"/>
          <p:cNvSpPr/>
          <p:nvPr/>
        </p:nvSpPr>
        <p:spPr>
          <a:xfrm>
            <a:off x="0" y="5943600"/>
            <a:ext cx="1905000" cy="5334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Forward Bias</a:t>
            </a:r>
            <a:endParaRPr lang="en-US" dirty="0"/>
          </a:p>
        </p:txBody>
      </p:sp>
      <p:pic>
        <p:nvPicPr>
          <p:cNvPr id="12290" name="Picture 2"/>
          <p:cNvPicPr>
            <a:picLocks noGrp="1" noChangeAspect="1" noChangeArrowheads="1"/>
          </p:cNvPicPr>
          <p:nvPr>
            <p:ph idx="1"/>
          </p:nvPr>
        </p:nvPicPr>
        <p:blipFill>
          <a:blip r:embed="rId2"/>
          <a:srcRect l="7404" t="30305" r="33908" b="12452"/>
          <a:stretch>
            <a:fillRect/>
          </a:stretch>
        </p:blipFill>
        <p:spPr bwMode="auto">
          <a:xfrm>
            <a:off x="304800" y="1752600"/>
            <a:ext cx="8458200" cy="4724400"/>
          </a:xfrm>
          <a:prstGeom prst="rect">
            <a:avLst/>
          </a:prstGeom>
          <a:noFill/>
          <a:ln w="9525">
            <a:noFill/>
            <a:miter lim="800000"/>
            <a:headEnd/>
            <a:tailEnd/>
          </a:ln>
          <a:effectLst/>
        </p:spPr>
      </p:pic>
      <p:sp>
        <p:nvSpPr>
          <p:cNvPr id="5" name="Rectangle 4"/>
          <p:cNvSpPr/>
          <p:nvPr/>
        </p:nvSpPr>
        <p:spPr>
          <a:xfrm>
            <a:off x="533400" y="5943600"/>
            <a:ext cx="15240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Reverse Bias</a:t>
            </a:r>
            <a:endParaRPr lang="en-US" dirty="0"/>
          </a:p>
        </p:txBody>
      </p:sp>
      <p:pic>
        <p:nvPicPr>
          <p:cNvPr id="10242" name="Picture 2"/>
          <p:cNvPicPr>
            <a:picLocks noGrp="1" noChangeAspect="1" noChangeArrowheads="1"/>
          </p:cNvPicPr>
          <p:nvPr>
            <p:ph idx="1"/>
          </p:nvPr>
        </p:nvPicPr>
        <p:blipFill>
          <a:blip r:embed="rId2"/>
          <a:srcRect l="7381" t="30305" r="35801" b="17503"/>
          <a:stretch>
            <a:fillRect/>
          </a:stretch>
        </p:blipFill>
        <p:spPr bwMode="auto">
          <a:xfrm>
            <a:off x="0" y="1295400"/>
            <a:ext cx="9144000" cy="5562600"/>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2"/>
          <a:srcRect/>
          <a:stretch>
            <a:fillRect/>
          </a:stretch>
        </p:blipFill>
        <p:spPr bwMode="auto">
          <a:xfrm>
            <a:off x="256461" y="228600"/>
            <a:ext cx="8631084" cy="3505200"/>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a:srcRect/>
          <a:stretch>
            <a:fillRect/>
          </a:stretch>
        </p:blipFill>
        <p:spPr bwMode="auto">
          <a:xfrm>
            <a:off x="457200" y="4114800"/>
            <a:ext cx="8018998" cy="1933575"/>
          </a:xfrm>
          <a:prstGeom prst="rect">
            <a:avLst/>
          </a:prstGeom>
          <a:noFill/>
          <a:ln w="9525">
            <a:noFill/>
            <a:miter lim="800000"/>
            <a:headEnd/>
            <a:tailEnd/>
          </a:ln>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8763000" cy="1143000"/>
          </a:xfrm>
        </p:spPr>
        <p:txBody>
          <a:bodyPr/>
          <a:lstStyle/>
          <a:p>
            <a:r>
              <a:rPr lang="en-US" b="1" dirty="0"/>
              <a:t>Reverse Bias</a:t>
            </a:r>
          </a:p>
        </p:txBody>
      </p:sp>
      <p:sp>
        <p:nvSpPr>
          <p:cNvPr id="4" name="Content Placeholder 3"/>
          <p:cNvSpPr>
            <a:spLocks noGrp="1"/>
          </p:cNvSpPr>
          <p:nvPr>
            <p:ph idx="1"/>
          </p:nvPr>
        </p:nvSpPr>
        <p:spPr/>
        <p:txBody>
          <a:bodyPr/>
          <a:lstStyle/>
          <a:p>
            <a:endParaRPr lang="en-US"/>
          </a:p>
        </p:txBody>
      </p:sp>
      <p:pic>
        <p:nvPicPr>
          <p:cNvPr id="10242" name="Picture 2"/>
          <p:cNvPicPr>
            <a:picLocks noChangeAspect="1" noChangeArrowheads="1"/>
          </p:cNvPicPr>
          <p:nvPr/>
        </p:nvPicPr>
        <p:blipFill>
          <a:blip r:embed="rId2"/>
          <a:srcRect/>
          <a:stretch>
            <a:fillRect/>
          </a:stretch>
        </p:blipFill>
        <p:spPr bwMode="auto">
          <a:xfrm>
            <a:off x="261938" y="985838"/>
            <a:ext cx="8620125" cy="4886325"/>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Reverse Bias</a:t>
            </a:r>
            <a:endParaRPr lang="en-US" dirty="0"/>
          </a:p>
        </p:txBody>
      </p:sp>
      <p:pic>
        <p:nvPicPr>
          <p:cNvPr id="8194" name="Picture 2"/>
          <p:cNvPicPr>
            <a:picLocks noGrp="1" noChangeAspect="1" noChangeArrowheads="1"/>
          </p:cNvPicPr>
          <p:nvPr>
            <p:ph idx="1"/>
          </p:nvPr>
        </p:nvPicPr>
        <p:blipFill>
          <a:blip r:embed="rId2"/>
          <a:srcRect l="5511" t="31989" r="39588" b="10768"/>
          <a:stretch>
            <a:fillRect/>
          </a:stretch>
        </p:blipFill>
        <p:spPr bwMode="auto">
          <a:xfrm>
            <a:off x="0" y="1219200"/>
            <a:ext cx="9144000" cy="5029200"/>
          </a:xfrm>
          <a:prstGeom prst="rect">
            <a:avLst/>
          </a:prstGeom>
          <a:noFill/>
          <a:ln w="9525">
            <a:noFill/>
            <a:miter lim="800000"/>
            <a:headEnd/>
            <a:tailEnd/>
          </a:ln>
          <a:effectLst/>
        </p:spPr>
      </p:pic>
      <p:sp>
        <p:nvSpPr>
          <p:cNvPr id="5" name="Rectangle 4"/>
          <p:cNvSpPr/>
          <p:nvPr/>
        </p:nvSpPr>
        <p:spPr>
          <a:xfrm>
            <a:off x="533400" y="5562600"/>
            <a:ext cx="17526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p:cNvPicPr>
            <a:picLocks noChangeAspect="1" noChangeArrowheads="1"/>
          </p:cNvPicPr>
          <p:nvPr/>
        </p:nvPicPr>
        <p:blipFill>
          <a:blip r:embed="rId2"/>
          <a:srcRect/>
          <a:stretch>
            <a:fillRect/>
          </a:stretch>
        </p:blipFill>
        <p:spPr bwMode="auto">
          <a:xfrm>
            <a:off x="381000" y="609600"/>
            <a:ext cx="7951563" cy="5315292"/>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218" name="Picture 2"/>
          <p:cNvPicPr>
            <a:picLocks noChangeAspect="1" noChangeArrowheads="1"/>
          </p:cNvPicPr>
          <p:nvPr/>
        </p:nvPicPr>
        <p:blipFill>
          <a:blip r:embed="rId2"/>
          <a:srcRect/>
          <a:stretch>
            <a:fillRect/>
          </a:stretch>
        </p:blipFill>
        <p:spPr bwMode="auto">
          <a:xfrm>
            <a:off x="144096" y="1371600"/>
            <a:ext cx="8847504" cy="4495800"/>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What is Diode Approximations?</a:t>
            </a:r>
            <a:br>
              <a:rPr lang="en-US" b="1" dirty="0"/>
            </a:br>
            <a:endParaRPr lang="en-US" b="1" dirty="0"/>
          </a:p>
        </p:txBody>
      </p:sp>
      <p:sp>
        <p:nvSpPr>
          <p:cNvPr id="3" name="Content Placeholder 2"/>
          <p:cNvSpPr>
            <a:spLocks noGrp="1"/>
          </p:cNvSpPr>
          <p:nvPr>
            <p:ph idx="1"/>
          </p:nvPr>
        </p:nvSpPr>
        <p:spPr/>
        <p:txBody>
          <a:bodyPr/>
          <a:lstStyle/>
          <a:p>
            <a:pPr algn="just"/>
            <a:r>
              <a:rPr lang="en-US" b="1" dirty="0"/>
              <a:t>Definition:</a:t>
            </a:r>
            <a:r>
              <a:rPr lang="en-US" dirty="0"/>
              <a:t> The approximation technique that helps in analyzing the various initial criteria of the diode can be defined as Diode Approximations. </a:t>
            </a:r>
          </a:p>
          <a:p>
            <a:pPr algn="just"/>
            <a:r>
              <a:rPr lang="en-US" dirty="0"/>
              <a:t>Each approximates relates from assuming ideal conditions to reaching practical ones.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Ideal Diode [First Approximation ]</a:t>
            </a:r>
            <a:br>
              <a:rPr lang="en-US" b="1" dirty="0"/>
            </a:br>
            <a:endParaRPr lang="en-US" b="1" dirty="0"/>
          </a:p>
        </p:txBody>
      </p:sp>
      <p:sp>
        <p:nvSpPr>
          <p:cNvPr id="3" name="Content Placeholder 2"/>
          <p:cNvSpPr>
            <a:spLocks noGrp="1"/>
          </p:cNvSpPr>
          <p:nvPr>
            <p:ph idx="1"/>
          </p:nvPr>
        </p:nvSpPr>
        <p:spPr>
          <a:xfrm>
            <a:off x="457200" y="914400"/>
            <a:ext cx="8229600" cy="5715000"/>
          </a:xfrm>
        </p:spPr>
        <p:txBody>
          <a:bodyPr>
            <a:normAutofit/>
          </a:bodyPr>
          <a:lstStyle/>
          <a:p>
            <a:pPr algn="just"/>
            <a:r>
              <a:rPr lang="en-US" sz="2800" dirty="0"/>
              <a:t>In the first situation of approximating the Diode considered to be in Ideal mode. It means there is zero Internal Resistance and doesn’t have any consuming Voltage. This indicates that Diode in Ideal mode is a Perfect Version of Switch.             </a:t>
            </a:r>
          </a:p>
          <a:p>
            <a:r>
              <a:rPr lang="en-US" sz="2800" dirty="0"/>
              <a:t>When the ideal diode </a:t>
            </a:r>
            <a:r>
              <a:rPr lang="en-US" sz="2800" b="1" dirty="0"/>
              <a:t>is forward bias </a:t>
            </a:r>
            <a:r>
              <a:rPr lang="en-US" sz="2800" dirty="0"/>
              <a:t>it is a closed switch..</a:t>
            </a:r>
          </a:p>
          <a:p>
            <a:r>
              <a:rPr lang="en-US" sz="2800" dirty="0"/>
              <a:t>When it is reverse bias it is an open switch.</a:t>
            </a:r>
          </a:p>
          <a:p>
            <a:endParaRPr lang="en-US" sz="28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Ideal Diode [First Approximation ]</a:t>
            </a:r>
            <a:endParaRPr lang="en-US" dirty="0"/>
          </a:p>
        </p:txBody>
      </p:sp>
      <p:pic>
        <p:nvPicPr>
          <p:cNvPr id="3074" name="Picture 2"/>
          <p:cNvPicPr>
            <a:picLocks noGrp="1" noChangeAspect="1" noChangeArrowheads="1"/>
          </p:cNvPicPr>
          <p:nvPr>
            <p:ph idx="1"/>
          </p:nvPr>
        </p:nvPicPr>
        <p:blipFill>
          <a:blip r:embed="rId2"/>
          <a:srcRect l="26336" t="33672" r="50000" b="25921"/>
          <a:stretch>
            <a:fillRect/>
          </a:stretch>
        </p:blipFill>
        <p:spPr bwMode="auto">
          <a:xfrm>
            <a:off x="1447800" y="1295400"/>
            <a:ext cx="5791200" cy="3048000"/>
          </a:xfrm>
          <a:prstGeom prst="rect">
            <a:avLst/>
          </a:prstGeom>
          <a:noFill/>
          <a:ln w="9525">
            <a:noFill/>
            <a:miter lim="800000"/>
            <a:headEnd/>
            <a:tailEnd/>
          </a:ln>
          <a:effectLst/>
        </p:spPr>
      </p:pic>
      <p:pic>
        <p:nvPicPr>
          <p:cNvPr id="5" name="Picture 2"/>
          <p:cNvPicPr>
            <a:picLocks noChangeAspect="1" noChangeArrowheads="1"/>
          </p:cNvPicPr>
          <p:nvPr/>
        </p:nvPicPr>
        <p:blipFill>
          <a:blip r:embed="rId3"/>
          <a:srcRect l="19710" t="35356" r="44320" b="44441"/>
          <a:stretch>
            <a:fillRect/>
          </a:stretch>
        </p:blipFill>
        <p:spPr bwMode="auto">
          <a:xfrm>
            <a:off x="685800" y="4451684"/>
            <a:ext cx="7620000" cy="2253916"/>
          </a:xfrm>
          <a:prstGeom prst="rect">
            <a:avLst/>
          </a:prstGeom>
          <a:noFill/>
          <a:ln w="9525">
            <a:noFill/>
            <a:miter lim="800000"/>
            <a:headEnd/>
            <a:tailEnd/>
          </a:ln>
          <a:effectLst/>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DBB20548-BD91-4501-91BF-9F66FE0C5FD5}"/>
                  </a:ext>
                </a:extLst>
              </p14:cNvPr>
              <p14:cNvContentPartPr/>
              <p14:nvPr/>
            </p14:nvContentPartPr>
            <p14:xfrm>
              <a:off x="6411960" y="3522240"/>
              <a:ext cx="2522520" cy="788040"/>
            </p14:xfrm>
          </p:contentPart>
        </mc:Choice>
        <mc:Fallback xmlns="">
          <p:pic>
            <p:nvPicPr>
              <p:cNvPr id="3" name="Ink 2">
                <a:extLst>
                  <a:ext uri="{FF2B5EF4-FFF2-40B4-BE49-F238E27FC236}">
                    <a16:creationId xmlns:a16="http://schemas.microsoft.com/office/drawing/2014/main" id="{DBB20548-BD91-4501-91BF-9F66FE0C5FD5}"/>
                  </a:ext>
                </a:extLst>
              </p:cNvPr>
              <p:cNvPicPr/>
              <p:nvPr/>
            </p:nvPicPr>
            <p:blipFill>
              <a:blip r:embed="rId5"/>
              <a:stretch>
                <a:fillRect/>
              </a:stretch>
            </p:blipFill>
            <p:spPr>
              <a:xfrm>
                <a:off x="6402600" y="3512880"/>
                <a:ext cx="2541240" cy="806760"/>
              </a:xfrm>
              <a:prstGeom prst="rect">
                <a:avLst/>
              </a:prstGeom>
            </p:spPr>
          </p:pic>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Ideal Diode [First Approximation ]</a:t>
            </a:r>
            <a:br>
              <a:rPr lang="en-US" b="1" dirty="0"/>
            </a:br>
            <a:endParaRPr lang="en-US" dirty="0"/>
          </a:p>
        </p:txBody>
      </p:sp>
      <p:pic>
        <p:nvPicPr>
          <p:cNvPr id="5122" name="Picture 2"/>
          <p:cNvPicPr>
            <a:picLocks noGrp="1" noChangeAspect="1" noChangeArrowheads="1"/>
          </p:cNvPicPr>
          <p:nvPr>
            <p:ph idx="1"/>
          </p:nvPr>
        </p:nvPicPr>
        <p:blipFill>
          <a:blip r:embed="rId2"/>
          <a:srcRect l="23496" t="42090" r="37695" b="17503"/>
          <a:stretch>
            <a:fillRect/>
          </a:stretch>
        </p:blipFill>
        <p:spPr bwMode="auto">
          <a:xfrm>
            <a:off x="152400" y="1828801"/>
            <a:ext cx="8991600" cy="4800600"/>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a:t>
            </a:r>
            <a:r>
              <a:rPr lang="en-US" b="1" baseline="30000" dirty="0"/>
              <a:t>nd</a:t>
            </a:r>
            <a:r>
              <a:rPr lang="en-US" b="1" dirty="0"/>
              <a:t> approximation</a:t>
            </a:r>
          </a:p>
        </p:txBody>
      </p:sp>
      <p:sp>
        <p:nvSpPr>
          <p:cNvPr id="5" name="Content Placeholder 4"/>
          <p:cNvSpPr>
            <a:spLocks noGrp="1"/>
          </p:cNvSpPr>
          <p:nvPr>
            <p:ph idx="1"/>
          </p:nvPr>
        </p:nvSpPr>
        <p:spPr/>
        <p:txBody>
          <a:bodyPr>
            <a:normAutofit fontScale="77500" lnSpcReduction="20000"/>
          </a:bodyPr>
          <a:lstStyle/>
          <a:p>
            <a:r>
              <a:rPr lang="en-US" dirty="0"/>
              <a:t>The first condition is about the Ideal Mode of the Diode. It doesn’t require any initial voltage to turn it into ON. But in the second case, it prefers a certain amount of voltage to turn the Diode ON.</a:t>
            </a:r>
          </a:p>
          <a:p>
            <a:pPr algn="just"/>
            <a:r>
              <a:rPr lang="en-US" dirty="0"/>
              <a:t>In this case of Second Approximation, the Diode can be made to function as a switch by applying the cut-off voltages. For example, if the silicon is the semiconductor material used. Then in this case, if the voltage applied exceeds 0.7 volts the Diode is in ON mode. If it is below the minimum voltage then the diode is in OFF mode. </a:t>
            </a:r>
          </a:p>
          <a:p>
            <a:pPr algn="just"/>
            <a:r>
              <a:rPr lang="en-US" dirty="0"/>
              <a:t>Therefore, in this way diode acts as a switch.</a:t>
            </a:r>
            <a:br>
              <a:rPr lang="en-US" dirty="0"/>
            </a:b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a:t>
            </a:r>
            <a:r>
              <a:rPr lang="en-US" b="1" baseline="30000" dirty="0"/>
              <a:t>nd</a:t>
            </a:r>
            <a:r>
              <a:rPr lang="en-US" b="1" dirty="0"/>
              <a:t> approximation</a:t>
            </a:r>
            <a:endParaRPr lang="en-US" dirty="0"/>
          </a:p>
        </p:txBody>
      </p:sp>
      <p:pic>
        <p:nvPicPr>
          <p:cNvPr id="6146" name="Picture 2"/>
          <p:cNvPicPr>
            <a:picLocks noGrp="1" noChangeAspect="1" noChangeArrowheads="1"/>
          </p:cNvPicPr>
          <p:nvPr>
            <p:ph idx="1"/>
          </p:nvPr>
        </p:nvPicPr>
        <p:blipFill>
          <a:blip r:embed="rId2"/>
          <a:srcRect l="22549" t="53876" r="33908" b="5717"/>
          <a:stretch>
            <a:fillRect/>
          </a:stretch>
        </p:blipFill>
        <p:spPr bwMode="auto">
          <a:xfrm>
            <a:off x="228600" y="1600200"/>
            <a:ext cx="8305800" cy="4572000"/>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US" b="1" u="sng" dirty="0"/>
              <a:t>Conductor, Semiconductor And Insulator</a:t>
            </a:r>
            <a:br>
              <a:rPr lang="en-US" dirty="0"/>
            </a:br>
            <a:endParaRPr lang="en-US" dirty="0"/>
          </a:p>
        </p:txBody>
      </p:sp>
      <p:sp>
        <p:nvSpPr>
          <p:cNvPr id="3" name="Content Placeholder 2"/>
          <p:cNvSpPr>
            <a:spLocks noGrp="1"/>
          </p:cNvSpPr>
          <p:nvPr>
            <p:ph idx="1"/>
          </p:nvPr>
        </p:nvSpPr>
        <p:spPr>
          <a:xfrm>
            <a:off x="228600" y="990600"/>
            <a:ext cx="8763000" cy="5135563"/>
          </a:xfrm>
        </p:spPr>
        <p:txBody>
          <a:bodyPr>
            <a:normAutofit lnSpcReduction="10000"/>
          </a:bodyPr>
          <a:lstStyle/>
          <a:p>
            <a:r>
              <a:rPr lang="en-US" sz="2600" dirty="0"/>
              <a:t>The major difference between conductor, insulator and semiconductor is defined by the flow of charged particles under the influence of electric field.</a:t>
            </a:r>
          </a:p>
          <a:p>
            <a:r>
              <a:rPr lang="en-US" sz="2600" dirty="0"/>
              <a:t>When any voltage is applied to the conductor, electric charged particles easily flow from valence band to conduction band. </a:t>
            </a:r>
          </a:p>
          <a:p>
            <a:r>
              <a:rPr lang="en-US" sz="2600" dirty="0"/>
              <a:t>Thus conductor is a good conductor of electricity.</a:t>
            </a:r>
          </a:p>
          <a:p>
            <a:r>
              <a:rPr lang="en-US" sz="2600" dirty="0"/>
              <a:t> A semiconductor allows very low charge particles to move from valence band to conduction band.</a:t>
            </a:r>
          </a:p>
          <a:p>
            <a:r>
              <a:rPr lang="en-US" sz="2600" dirty="0"/>
              <a:t>In insulators, there is no flow of charge particles under the influence of electric field hence insulators are the bad conductor of electricity.</a:t>
            </a:r>
          </a:p>
          <a:p>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a:t>
            </a:r>
            <a:r>
              <a:rPr lang="en-US" b="1" baseline="30000" dirty="0"/>
              <a:t>nd</a:t>
            </a:r>
            <a:r>
              <a:rPr lang="en-US" b="1" dirty="0"/>
              <a:t> approximation</a:t>
            </a:r>
            <a:endParaRPr lang="en-US" dirty="0"/>
          </a:p>
        </p:txBody>
      </p:sp>
      <p:pic>
        <p:nvPicPr>
          <p:cNvPr id="7170" name="Picture 2"/>
          <p:cNvPicPr>
            <a:picLocks noGrp="1" noChangeAspect="1" noChangeArrowheads="1"/>
          </p:cNvPicPr>
          <p:nvPr>
            <p:ph idx="1"/>
          </p:nvPr>
        </p:nvPicPr>
        <p:blipFill>
          <a:blip r:embed="rId2"/>
          <a:srcRect l="24443" t="33672" r="49053" b="27605"/>
          <a:stretch>
            <a:fillRect/>
          </a:stretch>
        </p:blipFill>
        <p:spPr bwMode="auto">
          <a:xfrm>
            <a:off x="1828800" y="1676400"/>
            <a:ext cx="5406886" cy="4441370"/>
          </a:xfrm>
          <a:prstGeom prst="rect">
            <a:avLst/>
          </a:prstGeom>
          <a:noFill/>
          <a:ln w="9525">
            <a:no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3</a:t>
            </a:r>
            <a:r>
              <a:rPr lang="en-US" b="1" baseline="30000" dirty="0"/>
              <a:t>rd</a:t>
            </a:r>
            <a:r>
              <a:rPr lang="en-US" b="1" dirty="0"/>
              <a:t> Approximation</a:t>
            </a:r>
          </a:p>
        </p:txBody>
      </p:sp>
      <p:pic>
        <p:nvPicPr>
          <p:cNvPr id="8194" name="Picture 2"/>
          <p:cNvPicPr>
            <a:picLocks noGrp="1" noChangeAspect="1" noChangeArrowheads="1"/>
          </p:cNvPicPr>
          <p:nvPr>
            <p:ph idx="1"/>
          </p:nvPr>
        </p:nvPicPr>
        <p:blipFill>
          <a:blip r:embed="rId2"/>
          <a:srcRect l="14977" t="25254" r="44320" b="27604"/>
          <a:stretch>
            <a:fillRect/>
          </a:stretch>
        </p:blipFill>
        <p:spPr bwMode="auto">
          <a:xfrm>
            <a:off x="381000" y="1295400"/>
            <a:ext cx="8191500" cy="5334000"/>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3</a:t>
            </a:r>
            <a:r>
              <a:rPr lang="en-US" b="1" baseline="30000" dirty="0"/>
              <a:t>rd</a:t>
            </a:r>
            <a:r>
              <a:rPr lang="en-US" b="1" dirty="0"/>
              <a:t> Approximation</a:t>
            </a:r>
            <a:endParaRPr lang="en-US" dirty="0"/>
          </a:p>
        </p:txBody>
      </p:sp>
      <p:pic>
        <p:nvPicPr>
          <p:cNvPr id="9218" name="Picture 2"/>
          <p:cNvPicPr>
            <a:picLocks noGrp="1" noChangeAspect="1" noChangeArrowheads="1"/>
          </p:cNvPicPr>
          <p:nvPr>
            <p:ph idx="1"/>
          </p:nvPr>
        </p:nvPicPr>
        <p:blipFill>
          <a:blip r:embed="rId2"/>
          <a:srcRect l="19710" t="52192" r="28229" b="9085"/>
          <a:stretch>
            <a:fillRect/>
          </a:stretch>
        </p:blipFill>
        <p:spPr bwMode="auto">
          <a:xfrm>
            <a:off x="0" y="1752600"/>
            <a:ext cx="9144000" cy="4572000"/>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PN junction Forward Bias</a:t>
            </a:r>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2"/>
          <a:srcRect/>
          <a:stretch>
            <a:fillRect/>
          </a:stretch>
        </p:blipFill>
        <p:spPr bwMode="auto">
          <a:xfrm>
            <a:off x="838200" y="2057400"/>
            <a:ext cx="6629400" cy="3657600"/>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PN junction Reverse Bias</a:t>
            </a:r>
          </a:p>
        </p:txBody>
      </p:sp>
      <p:sp>
        <p:nvSpPr>
          <p:cNvPr id="3" name="Content Placeholder 2"/>
          <p:cNvSpPr>
            <a:spLocks noGrp="1"/>
          </p:cNvSpPr>
          <p:nvPr>
            <p:ph idx="1"/>
          </p:nvPr>
        </p:nvSpPr>
        <p:spPr/>
        <p:txBody>
          <a:bodyPr/>
          <a:lstStyle/>
          <a:p>
            <a:endParaRPr lang="en-US"/>
          </a:p>
        </p:txBody>
      </p:sp>
      <p:pic>
        <p:nvPicPr>
          <p:cNvPr id="7170" name="Picture 2"/>
          <p:cNvPicPr>
            <a:picLocks noChangeAspect="1" noChangeArrowheads="1"/>
          </p:cNvPicPr>
          <p:nvPr/>
        </p:nvPicPr>
        <p:blipFill>
          <a:blip r:embed="rId2"/>
          <a:srcRect/>
          <a:stretch>
            <a:fillRect/>
          </a:stretch>
        </p:blipFill>
        <p:spPr bwMode="auto">
          <a:xfrm>
            <a:off x="457200" y="1828800"/>
            <a:ext cx="7772400" cy="4369890"/>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b="1" u="sng" dirty="0"/>
              <a:t>Diode Approximation</a:t>
            </a:r>
          </a:p>
        </p:txBody>
      </p:sp>
      <p:sp>
        <p:nvSpPr>
          <p:cNvPr id="3" name="Content Placeholder 2"/>
          <p:cNvSpPr>
            <a:spLocks noGrp="1"/>
          </p:cNvSpPr>
          <p:nvPr>
            <p:ph idx="1"/>
          </p:nvPr>
        </p:nvSpPr>
        <p:spPr/>
        <p:txBody>
          <a:bodyPr/>
          <a:lstStyle/>
          <a:p>
            <a:endParaRPr lang="en-US"/>
          </a:p>
        </p:txBody>
      </p:sp>
      <p:pic>
        <p:nvPicPr>
          <p:cNvPr id="7170" name="Picture 2"/>
          <p:cNvPicPr>
            <a:picLocks noChangeAspect="1" noChangeArrowheads="1"/>
          </p:cNvPicPr>
          <p:nvPr/>
        </p:nvPicPr>
        <p:blipFill>
          <a:blip r:embed="rId2"/>
          <a:srcRect/>
          <a:stretch>
            <a:fillRect/>
          </a:stretch>
        </p:blipFill>
        <p:spPr bwMode="auto">
          <a:xfrm>
            <a:off x="228600" y="1204913"/>
            <a:ext cx="8610600" cy="5272087"/>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b="1" u="sng" dirty="0"/>
              <a:t>Example of Diode approximation</a:t>
            </a:r>
          </a:p>
        </p:txBody>
      </p:sp>
      <p:sp>
        <p:nvSpPr>
          <p:cNvPr id="3" name="Content Placeholder 2"/>
          <p:cNvSpPr>
            <a:spLocks noGrp="1"/>
          </p:cNvSpPr>
          <p:nvPr>
            <p:ph idx="1"/>
          </p:nvPr>
        </p:nvSpPr>
        <p:spPr>
          <a:xfrm>
            <a:off x="0" y="1219200"/>
            <a:ext cx="8915400" cy="4906963"/>
          </a:xfrm>
        </p:spPr>
        <p:txBody>
          <a:bodyPr/>
          <a:lstStyle/>
          <a:p>
            <a:r>
              <a:rPr lang="en-US" dirty="0"/>
              <a:t>Use the ideal diode to calculate the load voltage , load current and diode power</a:t>
            </a:r>
          </a:p>
          <a:p>
            <a:endParaRPr lang="en-US" dirty="0"/>
          </a:p>
        </p:txBody>
      </p:sp>
      <p:pic>
        <p:nvPicPr>
          <p:cNvPr id="8194" name="Picture 2"/>
          <p:cNvPicPr>
            <a:picLocks noChangeAspect="1" noChangeArrowheads="1"/>
          </p:cNvPicPr>
          <p:nvPr/>
        </p:nvPicPr>
        <p:blipFill>
          <a:blip r:embed="rId2"/>
          <a:srcRect/>
          <a:stretch>
            <a:fillRect/>
          </a:stretch>
        </p:blipFill>
        <p:spPr bwMode="auto">
          <a:xfrm>
            <a:off x="5562600" y="1905000"/>
            <a:ext cx="2162175" cy="1628775"/>
          </a:xfrm>
          <a:prstGeom prst="rect">
            <a:avLst/>
          </a:prstGeom>
          <a:noFill/>
          <a:ln w="9525">
            <a:noFill/>
            <a:miter lim="800000"/>
            <a:headEnd/>
            <a:tailEnd/>
          </a:ln>
          <a:effectLst/>
        </p:spPr>
      </p:pic>
      <p:sp>
        <p:nvSpPr>
          <p:cNvPr id="5" name="Rectangle 4"/>
          <p:cNvSpPr/>
          <p:nvPr/>
        </p:nvSpPr>
        <p:spPr>
          <a:xfrm>
            <a:off x="1219200" y="3657600"/>
            <a:ext cx="4572000" cy="1754326"/>
          </a:xfrm>
          <a:prstGeom prst="rect">
            <a:avLst/>
          </a:prstGeom>
        </p:spPr>
        <p:txBody>
          <a:bodyPr>
            <a:spAutoFit/>
          </a:bodyPr>
          <a:lstStyle/>
          <a:p>
            <a:r>
              <a:rPr lang="en-US" b="1" u="sng" dirty="0">
                <a:latin typeface="Arial"/>
              </a:rPr>
              <a:t>Solution : </a:t>
            </a:r>
          </a:p>
          <a:p>
            <a:endParaRPr lang="en-US" b="1" u="sng" dirty="0">
              <a:latin typeface="Arial"/>
            </a:endParaRPr>
          </a:p>
          <a:p>
            <a:r>
              <a:rPr lang="en-US" dirty="0">
                <a:latin typeface="Arial"/>
              </a:rPr>
              <a:t>Load voltage V</a:t>
            </a:r>
            <a:r>
              <a:rPr lang="en-US" baseline="-25000" dirty="0">
                <a:latin typeface="Arial"/>
              </a:rPr>
              <a:t>L </a:t>
            </a:r>
            <a:r>
              <a:rPr lang="en-US" dirty="0">
                <a:latin typeface="Arial"/>
              </a:rPr>
              <a:t>= 10 V = Vs - V</a:t>
            </a:r>
            <a:r>
              <a:rPr lang="en-US" baseline="-25000" dirty="0">
                <a:latin typeface="Arial"/>
              </a:rPr>
              <a:t>D</a:t>
            </a:r>
          </a:p>
          <a:p>
            <a:endParaRPr lang="en-US" dirty="0">
              <a:latin typeface="Arial"/>
            </a:endParaRPr>
          </a:p>
          <a:p>
            <a:r>
              <a:rPr lang="en-US" dirty="0">
                <a:latin typeface="Arial"/>
              </a:rPr>
              <a:t>With Ohm’s law, the load current is : </a:t>
            </a:r>
          </a:p>
          <a:p>
            <a:endParaRPr lang="en-US" dirty="0">
              <a:latin typeface="Arial"/>
            </a:endParaRPr>
          </a:p>
        </p:txBody>
      </p:sp>
      <p:pic>
        <p:nvPicPr>
          <p:cNvPr id="8195" name="Picture 3"/>
          <p:cNvPicPr>
            <a:picLocks noChangeAspect="1" noChangeArrowheads="1"/>
          </p:cNvPicPr>
          <p:nvPr/>
        </p:nvPicPr>
        <p:blipFill>
          <a:blip r:embed="rId3"/>
          <a:srcRect/>
          <a:stretch>
            <a:fillRect/>
          </a:stretch>
        </p:blipFill>
        <p:spPr bwMode="auto">
          <a:xfrm>
            <a:off x="2590800" y="5334000"/>
            <a:ext cx="2819400" cy="395916"/>
          </a:xfrm>
          <a:prstGeom prst="rect">
            <a:avLst/>
          </a:prstGeom>
          <a:noFill/>
          <a:ln w="9525">
            <a:noFill/>
            <a:miter lim="800000"/>
            <a:headEnd/>
            <a:tailEnd/>
          </a:ln>
          <a:effectLst/>
        </p:spPr>
      </p:pic>
      <p:sp>
        <p:nvSpPr>
          <p:cNvPr id="7" name="Rectangle 6"/>
          <p:cNvSpPr/>
          <p:nvPr/>
        </p:nvSpPr>
        <p:spPr>
          <a:xfrm>
            <a:off x="1219200" y="5791200"/>
            <a:ext cx="1970668" cy="369332"/>
          </a:xfrm>
          <a:prstGeom prst="rect">
            <a:avLst/>
          </a:prstGeom>
        </p:spPr>
        <p:txBody>
          <a:bodyPr wrap="none">
            <a:spAutoFit/>
          </a:bodyPr>
          <a:lstStyle/>
          <a:p>
            <a:r>
              <a:rPr lang="en-US" dirty="0"/>
              <a:t>The diode power is</a:t>
            </a:r>
          </a:p>
        </p:txBody>
      </p:sp>
      <p:pic>
        <p:nvPicPr>
          <p:cNvPr id="8" name="Picture 6"/>
          <p:cNvPicPr>
            <a:picLocks noChangeAspect="1" noChangeArrowheads="1"/>
          </p:cNvPicPr>
          <p:nvPr/>
        </p:nvPicPr>
        <p:blipFill>
          <a:blip r:embed="rId4"/>
          <a:srcRect/>
          <a:stretch>
            <a:fillRect/>
          </a:stretch>
        </p:blipFill>
        <p:spPr bwMode="auto">
          <a:xfrm>
            <a:off x="3276600" y="5867400"/>
            <a:ext cx="1143000" cy="395654"/>
          </a:xfrm>
          <a:prstGeom prst="rect">
            <a:avLst/>
          </a:prstGeom>
          <a:noFill/>
          <a:ln w="9525">
            <a:noFill/>
            <a:miter lim="800000"/>
            <a:headEnd/>
            <a:tailEnd/>
          </a:ln>
          <a:effectLst/>
        </p:spPr>
      </p:pic>
      <p:sp>
        <p:nvSpPr>
          <p:cNvPr id="9" name="TextBox 8"/>
          <p:cNvSpPr txBox="1"/>
          <p:nvPr/>
        </p:nvSpPr>
        <p:spPr>
          <a:xfrm>
            <a:off x="4419600" y="5867400"/>
            <a:ext cx="615874" cy="461665"/>
          </a:xfrm>
          <a:prstGeom prst="rect">
            <a:avLst/>
          </a:prstGeom>
          <a:noFill/>
        </p:spPr>
        <p:txBody>
          <a:bodyPr wrap="none" rtlCol="0">
            <a:spAutoFit/>
          </a:bodyPr>
          <a:lstStyle/>
          <a:p>
            <a:r>
              <a:rPr lang="en-US" dirty="0"/>
              <a:t> </a:t>
            </a:r>
            <a:r>
              <a:rPr lang="en-US" sz="2400" b="1" dirty="0"/>
              <a:t>= 0</a:t>
            </a:r>
            <a:endParaRPr lang="en-US" b="1"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b="1" u="sng" dirty="0"/>
              <a:t>Example of Diode approximation</a:t>
            </a:r>
          </a:p>
        </p:txBody>
      </p:sp>
      <p:sp>
        <p:nvSpPr>
          <p:cNvPr id="3" name="Content Placeholder 2"/>
          <p:cNvSpPr>
            <a:spLocks noGrp="1"/>
          </p:cNvSpPr>
          <p:nvPr>
            <p:ph idx="1"/>
          </p:nvPr>
        </p:nvSpPr>
        <p:spPr>
          <a:xfrm>
            <a:off x="0" y="1219200"/>
            <a:ext cx="8915400" cy="4906963"/>
          </a:xfrm>
        </p:spPr>
        <p:txBody>
          <a:bodyPr/>
          <a:lstStyle/>
          <a:p>
            <a:r>
              <a:rPr lang="en-US" dirty="0"/>
              <a:t>Use the second approximation to calculate the load voltage, load current, and diode power</a:t>
            </a:r>
          </a:p>
          <a:p>
            <a:endParaRPr lang="en-US" dirty="0"/>
          </a:p>
          <a:p>
            <a:endParaRPr lang="en-US" dirty="0"/>
          </a:p>
        </p:txBody>
      </p:sp>
      <p:sp>
        <p:nvSpPr>
          <p:cNvPr id="5" name="Rectangle 4"/>
          <p:cNvSpPr/>
          <p:nvPr/>
        </p:nvSpPr>
        <p:spPr>
          <a:xfrm>
            <a:off x="304800" y="3810000"/>
            <a:ext cx="8686800" cy="2308324"/>
          </a:xfrm>
          <a:prstGeom prst="rect">
            <a:avLst/>
          </a:prstGeom>
        </p:spPr>
        <p:txBody>
          <a:bodyPr wrap="square">
            <a:spAutoFit/>
          </a:bodyPr>
          <a:lstStyle/>
          <a:p>
            <a:r>
              <a:rPr lang="en-US" b="1" u="sng" dirty="0">
                <a:latin typeface="Arial"/>
              </a:rPr>
              <a:t>Solution : </a:t>
            </a:r>
          </a:p>
          <a:p>
            <a:r>
              <a:rPr lang="en-US" dirty="0"/>
              <a:t>Since the diode is forward biased, it is equivalent to a battery of 0.7 V. This means that the load voltage equals the source voltage minus the diode drop:</a:t>
            </a:r>
          </a:p>
          <a:p>
            <a:endParaRPr lang="en-US" b="1" u="sng" dirty="0">
              <a:latin typeface="Arial"/>
            </a:endParaRPr>
          </a:p>
          <a:p>
            <a:r>
              <a:rPr lang="en-US" dirty="0">
                <a:latin typeface="Arial"/>
              </a:rPr>
              <a:t>Load voltage </a:t>
            </a:r>
          </a:p>
          <a:p>
            <a:endParaRPr lang="en-US" dirty="0">
              <a:latin typeface="Arial"/>
            </a:endParaRPr>
          </a:p>
          <a:p>
            <a:r>
              <a:rPr lang="en-US" dirty="0">
                <a:latin typeface="Arial"/>
              </a:rPr>
              <a:t>With Ohm’s law, the load current is : </a:t>
            </a:r>
          </a:p>
          <a:p>
            <a:endParaRPr lang="en-US" dirty="0">
              <a:latin typeface="Arial"/>
            </a:endParaRPr>
          </a:p>
        </p:txBody>
      </p:sp>
      <p:pic>
        <p:nvPicPr>
          <p:cNvPr id="9218" name="Picture 2"/>
          <p:cNvPicPr>
            <a:picLocks noChangeAspect="1" noChangeArrowheads="1"/>
          </p:cNvPicPr>
          <p:nvPr/>
        </p:nvPicPr>
        <p:blipFill>
          <a:blip r:embed="rId2"/>
          <a:srcRect/>
          <a:stretch>
            <a:fillRect/>
          </a:stretch>
        </p:blipFill>
        <p:spPr bwMode="auto">
          <a:xfrm>
            <a:off x="3733800" y="2209800"/>
            <a:ext cx="2381250" cy="1866900"/>
          </a:xfrm>
          <a:prstGeom prst="rect">
            <a:avLst/>
          </a:prstGeom>
          <a:noFill/>
          <a:ln w="9525">
            <a:noFill/>
            <a:miter lim="800000"/>
            <a:headEnd/>
            <a:tailEnd/>
          </a:ln>
          <a:effectLst/>
        </p:spPr>
      </p:pic>
      <p:pic>
        <p:nvPicPr>
          <p:cNvPr id="9219" name="Picture 3"/>
          <p:cNvPicPr>
            <a:picLocks noChangeAspect="1" noChangeArrowheads="1"/>
          </p:cNvPicPr>
          <p:nvPr/>
        </p:nvPicPr>
        <p:blipFill>
          <a:blip r:embed="rId3"/>
          <a:srcRect/>
          <a:stretch>
            <a:fillRect/>
          </a:stretch>
        </p:blipFill>
        <p:spPr bwMode="auto">
          <a:xfrm>
            <a:off x="1981199" y="4953000"/>
            <a:ext cx="2381907" cy="352425"/>
          </a:xfrm>
          <a:prstGeom prst="rect">
            <a:avLst/>
          </a:prstGeom>
          <a:noFill/>
          <a:ln w="9525">
            <a:noFill/>
            <a:miter lim="800000"/>
            <a:headEnd/>
            <a:tailEnd/>
          </a:ln>
          <a:effectLst/>
        </p:spPr>
      </p:pic>
      <p:pic>
        <p:nvPicPr>
          <p:cNvPr id="9220" name="Picture 4"/>
          <p:cNvPicPr>
            <a:picLocks noChangeAspect="1" noChangeArrowheads="1"/>
          </p:cNvPicPr>
          <p:nvPr/>
        </p:nvPicPr>
        <p:blipFill>
          <a:blip r:embed="rId4"/>
          <a:srcRect/>
          <a:stretch>
            <a:fillRect/>
          </a:stretch>
        </p:blipFill>
        <p:spPr bwMode="auto">
          <a:xfrm>
            <a:off x="4191000" y="5486400"/>
            <a:ext cx="2604910" cy="370171"/>
          </a:xfrm>
          <a:prstGeom prst="rect">
            <a:avLst/>
          </a:prstGeom>
          <a:noFill/>
          <a:ln w="9525">
            <a:noFill/>
            <a:miter lim="800000"/>
            <a:headEnd/>
            <a:tailEnd/>
          </a:ln>
          <a:effectLst/>
        </p:spPr>
      </p:pic>
      <p:sp>
        <p:nvSpPr>
          <p:cNvPr id="10" name="Rectangle 9"/>
          <p:cNvSpPr/>
          <p:nvPr/>
        </p:nvSpPr>
        <p:spPr>
          <a:xfrm>
            <a:off x="381000" y="5943600"/>
            <a:ext cx="2286000" cy="400110"/>
          </a:xfrm>
          <a:prstGeom prst="rect">
            <a:avLst/>
          </a:prstGeom>
        </p:spPr>
        <p:txBody>
          <a:bodyPr wrap="square">
            <a:spAutoFit/>
          </a:bodyPr>
          <a:lstStyle/>
          <a:p>
            <a:r>
              <a:rPr lang="en-US" sz="2000" dirty="0"/>
              <a:t>The diode power is</a:t>
            </a:r>
          </a:p>
        </p:txBody>
      </p:sp>
      <p:pic>
        <p:nvPicPr>
          <p:cNvPr id="9221" name="Picture 5"/>
          <p:cNvPicPr>
            <a:picLocks noChangeAspect="1" noChangeArrowheads="1"/>
          </p:cNvPicPr>
          <p:nvPr/>
        </p:nvPicPr>
        <p:blipFill>
          <a:blip r:embed="rId5"/>
          <a:srcRect/>
          <a:stretch>
            <a:fillRect/>
          </a:stretch>
        </p:blipFill>
        <p:spPr bwMode="auto">
          <a:xfrm>
            <a:off x="2819400" y="6324600"/>
            <a:ext cx="3795341" cy="381000"/>
          </a:xfrm>
          <a:prstGeom prst="rect">
            <a:avLst/>
          </a:prstGeom>
          <a:noFill/>
          <a:ln w="9525">
            <a:noFill/>
            <a:miter lim="800000"/>
            <a:headEnd/>
            <a:tailEnd/>
          </a:ln>
          <a:effectLst/>
        </p:spPr>
      </p:pic>
      <p:pic>
        <p:nvPicPr>
          <p:cNvPr id="9222" name="Picture 6"/>
          <p:cNvPicPr>
            <a:picLocks noChangeAspect="1" noChangeArrowheads="1"/>
          </p:cNvPicPr>
          <p:nvPr/>
        </p:nvPicPr>
        <p:blipFill>
          <a:blip r:embed="rId6"/>
          <a:srcRect/>
          <a:stretch>
            <a:fillRect/>
          </a:stretch>
        </p:blipFill>
        <p:spPr bwMode="auto">
          <a:xfrm>
            <a:off x="2743200" y="5957522"/>
            <a:ext cx="1143000" cy="395654"/>
          </a:xfrm>
          <a:prstGeom prst="rect">
            <a:avLst/>
          </a:prstGeom>
          <a:noFill/>
          <a:ln w="9525">
            <a:noFill/>
            <a:miter lim="800000"/>
            <a:headEnd/>
            <a:tailEnd/>
          </a:ln>
          <a:effectLst/>
        </p:spPr>
      </p:pic>
      <mc:AlternateContent xmlns:mc="http://schemas.openxmlformats.org/markup-compatibility/2006">
        <mc:Choice xmlns:p14="http://schemas.microsoft.com/office/powerpoint/2010/main" Requires="p14">
          <p:contentPart p14:bwMode="auto" r:id="rId7">
            <p14:nvContentPartPr>
              <p14:cNvPr id="4" name="Ink 3">
                <a:extLst>
                  <a:ext uri="{FF2B5EF4-FFF2-40B4-BE49-F238E27FC236}">
                    <a16:creationId xmlns:a16="http://schemas.microsoft.com/office/drawing/2014/main" id="{C45B39B5-0D6E-4D09-9A6E-0A6F41E3889E}"/>
                  </a:ext>
                </a:extLst>
              </p14:cNvPr>
              <p14:cNvContentPartPr/>
              <p14:nvPr/>
            </p14:nvContentPartPr>
            <p14:xfrm>
              <a:off x="4425480" y="2565000"/>
              <a:ext cx="788040" cy="592560"/>
            </p14:xfrm>
          </p:contentPart>
        </mc:Choice>
        <mc:Fallback>
          <p:pic>
            <p:nvPicPr>
              <p:cNvPr id="4" name="Ink 3">
                <a:extLst>
                  <a:ext uri="{FF2B5EF4-FFF2-40B4-BE49-F238E27FC236}">
                    <a16:creationId xmlns:a16="http://schemas.microsoft.com/office/drawing/2014/main" id="{C45B39B5-0D6E-4D09-9A6E-0A6F41E3889E}"/>
                  </a:ext>
                </a:extLst>
              </p:cNvPr>
              <p:cNvPicPr/>
              <p:nvPr/>
            </p:nvPicPr>
            <p:blipFill>
              <a:blip r:embed="rId8"/>
              <a:stretch>
                <a:fillRect/>
              </a:stretch>
            </p:blipFill>
            <p:spPr>
              <a:xfrm>
                <a:off x="4416120" y="2555640"/>
                <a:ext cx="806760" cy="611280"/>
              </a:xfrm>
              <a:prstGeom prst="rect">
                <a:avLst/>
              </a:prstGeom>
            </p:spPr>
          </p:pic>
        </mc:Fallback>
      </mc:AlternateContent>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b="1" u="sng" dirty="0"/>
              <a:t>Example of Diode approximation</a:t>
            </a:r>
          </a:p>
        </p:txBody>
      </p:sp>
      <p:sp>
        <p:nvSpPr>
          <p:cNvPr id="3" name="Content Placeholder 2"/>
          <p:cNvSpPr>
            <a:spLocks noGrp="1"/>
          </p:cNvSpPr>
          <p:nvPr>
            <p:ph idx="1"/>
          </p:nvPr>
        </p:nvSpPr>
        <p:spPr>
          <a:xfrm>
            <a:off x="0" y="1219200"/>
            <a:ext cx="9144000" cy="4906963"/>
          </a:xfrm>
        </p:spPr>
        <p:txBody>
          <a:bodyPr/>
          <a:lstStyle/>
          <a:p>
            <a:r>
              <a:rPr lang="en-US" sz="2800" dirty="0"/>
              <a:t>The 1N4001 of has a bulk resistance of 0.23 Ω. What is the load voltage, load current, and diode power?</a:t>
            </a:r>
          </a:p>
          <a:p>
            <a:endParaRPr lang="en-US" dirty="0"/>
          </a:p>
          <a:p>
            <a:endParaRPr lang="en-US" dirty="0"/>
          </a:p>
        </p:txBody>
      </p:sp>
      <p:sp>
        <p:nvSpPr>
          <p:cNvPr id="5" name="Rectangle 4"/>
          <p:cNvSpPr/>
          <p:nvPr/>
        </p:nvSpPr>
        <p:spPr>
          <a:xfrm>
            <a:off x="304800" y="3810000"/>
            <a:ext cx="8686800" cy="2308324"/>
          </a:xfrm>
          <a:prstGeom prst="rect">
            <a:avLst/>
          </a:prstGeom>
        </p:spPr>
        <p:txBody>
          <a:bodyPr wrap="square">
            <a:spAutoFit/>
          </a:bodyPr>
          <a:lstStyle/>
          <a:p>
            <a:r>
              <a:rPr lang="en-US" b="1" u="sng" dirty="0">
                <a:latin typeface="Arial"/>
              </a:rPr>
              <a:t>Solution : </a:t>
            </a:r>
          </a:p>
          <a:p>
            <a:r>
              <a:rPr lang="en-US" dirty="0"/>
              <a:t>Since the diode is forward biased, it is equivalent to a battery of 0.7 V. This means that the load voltage equals the source voltage minus the diode drop:</a:t>
            </a:r>
          </a:p>
          <a:p>
            <a:endParaRPr lang="en-US" b="1" u="sng" dirty="0">
              <a:latin typeface="Arial"/>
            </a:endParaRPr>
          </a:p>
          <a:p>
            <a:r>
              <a:rPr lang="en-US" dirty="0">
                <a:latin typeface="Arial"/>
              </a:rPr>
              <a:t>Load voltage </a:t>
            </a:r>
          </a:p>
          <a:p>
            <a:endParaRPr lang="en-US" dirty="0">
              <a:latin typeface="Arial"/>
            </a:endParaRPr>
          </a:p>
          <a:p>
            <a:r>
              <a:rPr lang="en-US" dirty="0">
                <a:latin typeface="Arial"/>
              </a:rPr>
              <a:t>With Ohm’s law, the load current is : IL = (Vs-</a:t>
            </a:r>
            <a:r>
              <a:rPr lang="en-US" dirty="0" err="1">
                <a:latin typeface="Arial"/>
              </a:rPr>
              <a:t>Vd</a:t>
            </a:r>
            <a:r>
              <a:rPr lang="en-US" dirty="0">
                <a:latin typeface="Arial"/>
              </a:rPr>
              <a:t>)/(RB +RL)</a:t>
            </a:r>
          </a:p>
          <a:p>
            <a:endParaRPr lang="en-US" dirty="0">
              <a:latin typeface="Arial"/>
            </a:endParaRPr>
          </a:p>
        </p:txBody>
      </p:sp>
      <p:pic>
        <p:nvPicPr>
          <p:cNvPr id="9219" name="Picture 3"/>
          <p:cNvPicPr>
            <a:picLocks noChangeAspect="1" noChangeArrowheads="1"/>
          </p:cNvPicPr>
          <p:nvPr/>
        </p:nvPicPr>
        <p:blipFill>
          <a:blip r:embed="rId2"/>
          <a:srcRect/>
          <a:stretch>
            <a:fillRect/>
          </a:stretch>
        </p:blipFill>
        <p:spPr bwMode="auto">
          <a:xfrm>
            <a:off x="1981199" y="4953000"/>
            <a:ext cx="2381907" cy="352425"/>
          </a:xfrm>
          <a:prstGeom prst="rect">
            <a:avLst/>
          </a:prstGeom>
          <a:noFill/>
          <a:ln w="9525">
            <a:noFill/>
            <a:miter lim="800000"/>
            <a:headEnd/>
            <a:tailEnd/>
          </a:ln>
          <a:effectLst/>
        </p:spPr>
      </p:pic>
      <p:pic>
        <p:nvPicPr>
          <p:cNvPr id="9220" name="Picture 4"/>
          <p:cNvPicPr>
            <a:picLocks noChangeAspect="1" noChangeArrowheads="1"/>
          </p:cNvPicPr>
          <p:nvPr/>
        </p:nvPicPr>
        <p:blipFill>
          <a:blip r:embed="rId3"/>
          <a:srcRect/>
          <a:stretch>
            <a:fillRect/>
          </a:stretch>
        </p:blipFill>
        <p:spPr bwMode="auto">
          <a:xfrm>
            <a:off x="5638800" y="5791200"/>
            <a:ext cx="2604910" cy="370171"/>
          </a:xfrm>
          <a:prstGeom prst="rect">
            <a:avLst/>
          </a:prstGeom>
          <a:noFill/>
          <a:ln w="9525">
            <a:noFill/>
            <a:miter lim="800000"/>
            <a:headEnd/>
            <a:tailEnd/>
          </a:ln>
          <a:effectLst/>
        </p:spPr>
      </p:pic>
      <p:sp>
        <p:nvSpPr>
          <p:cNvPr id="10" name="Rectangle 9"/>
          <p:cNvSpPr/>
          <p:nvPr/>
        </p:nvSpPr>
        <p:spPr>
          <a:xfrm>
            <a:off x="381000" y="5943600"/>
            <a:ext cx="2286000" cy="400110"/>
          </a:xfrm>
          <a:prstGeom prst="rect">
            <a:avLst/>
          </a:prstGeom>
        </p:spPr>
        <p:txBody>
          <a:bodyPr wrap="square">
            <a:spAutoFit/>
          </a:bodyPr>
          <a:lstStyle/>
          <a:p>
            <a:r>
              <a:rPr lang="en-US" sz="2000" dirty="0"/>
              <a:t>The diode power is</a:t>
            </a:r>
          </a:p>
        </p:txBody>
      </p:sp>
      <p:pic>
        <p:nvPicPr>
          <p:cNvPr id="9221" name="Picture 5"/>
          <p:cNvPicPr>
            <a:picLocks noChangeAspect="1" noChangeArrowheads="1"/>
          </p:cNvPicPr>
          <p:nvPr/>
        </p:nvPicPr>
        <p:blipFill>
          <a:blip r:embed="rId4"/>
          <a:srcRect/>
          <a:stretch>
            <a:fillRect/>
          </a:stretch>
        </p:blipFill>
        <p:spPr bwMode="auto">
          <a:xfrm>
            <a:off x="2819400" y="6324600"/>
            <a:ext cx="3795341" cy="381000"/>
          </a:xfrm>
          <a:prstGeom prst="rect">
            <a:avLst/>
          </a:prstGeom>
          <a:noFill/>
          <a:ln w="9525">
            <a:noFill/>
            <a:miter lim="800000"/>
            <a:headEnd/>
            <a:tailEnd/>
          </a:ln>
          <a:effectLst/>
        </p:spPr>
      </p:pic>
      <p:pic>
        <p:nvPicPr>
          <p:cNvPr id="9222" name="Picture 6"/>
          <p:cNvPicPr>
            <a:picLocks noChangeAspect="1" noChangeArrowheads="1"/>
          </p:cNvPicPr>
          <p:nvPr/>
        </p:nvPicPr>
        <p:blipFill>
          <a:blip r:embed="rId5"/>
          <a:srcRect/>
          <a:stretch>
            <a:fillRect/>
          </a:stretch>
        </p:blipFill>
        <p:spPr bwMode="auto">
          <a:xfrm>
            <a:off x="2743200" y="5957522"/>
            <a:ext cx="1143000" cy="395654"/>
          </a:xfrm>
          <a:prstGeom prst="rect">
            <a:avLst/>
          </a:prstGeom>
          <a:noFill/>
          <a:ln w="9525">
            <a:noFill/>
            <a:miter lim="800000"/>
            <a:headEnd/>
            <a:tailEnd/>
          </a:ln>
          <a:effectLst/>
        </p:spPr>
      </p:pic>
      <p:pic>
        <p:nvPicPr>
          <p:cNvPr id="1027" name="Picture 3"/>
          <p:cNvPicPr>
            <a:picLocks noChangeAspect="1" noChangeArrowheads="1"/>
          </p:cNvPicPr>
          <p:nvPr/>
        </p:nvPicPr>
        <p:blipFill>
          <a:blip r:embed="rId6"/>
          <a:srcRect/>
          <a:stretch>
            <a:fillRect/>
          </a:stretch>
        </p:blipFill>
        <p:spPr bwMode="auto">
          <a:xfrm>
            <a:off x="2057400" y="2133600"/>
            <a:ext cx="4867275" cy="1647825"/>
          </a:xfrm>
          <a:prstGeom prst="rect">
            <a:avLst/>
          </a:prstGeom>
          <a:noFill/>
          <a:ln w="9525">
            <a:noFill/>
            <a:miter lim="800000"/>
            <a:headEnd/>
            <a:tailEnd/>
          </a:ln>
          <a:effectLst/>
        </p:spPr>
      </p:pic>
      <p:sp>
        <p:nvSpPr>
          <p:cNvPr id="13" name="TextBox 12"/>
          <p:cNvSpPr txBox="1"/>
          <p:nvPr/>
        </p:nvSpPr>
        <p:spPr>
          <a:xfrm>
            <a:off x="5181600" y="5029200"/>
            <a:ext cx="2618922" cy="369332"/>
          </a:xfrm>
          <a:prstGeom prst="rect">
            <a:avLst/>
          </a:prstGeom>
          <a:noFill/>
        </p:spPr>
        <p:txBody>
          <a:bodyPr wrap="none" rtlCol="0">
            <a:spAutoFit/>
          </a:bodyPr>
          <a:lstStyle/>
          <a:p>
            <a:r>
              <a:rPr lang="en-US" dirty="0"/>
              <a:t>VL = Vs-</a:t>
            </a:r>
            <a:r>
              <a:rPr lang="en-US" dirty="0" err="1"/>
              <a:t>Vd</a:t>
            </a:r>
            <a:r>
              <a:rPr lang="en-US" dirty="0"/>
              <a:t> – ILRB) = 9.28V</a:t>
            </a:r>
          </a:p>
        </p:txBody>
      </p:sp>
      <mc:AlternateContent xmlns:mc="http://schemas.openxmlformats.org/markup-compatibility/2006">
        <mc:Choice xmlns:p14="http://schemas.microsoft.com/office/powerpoint/2010/main" Requires="p14">
          <p:contentPart p14:bwMode="auto" r:id="rId7">
            <p14:nvContentPartPr>
              <p14:cNvPr id="4" name="Ink 3">
                <a:extLst>
                  <a:ext uri="{FF2B5EF4-FFF2-40B4-BE49-F238E27FC236}">
                    <a16:creationId xmlns:a16="http://schemas.microsoft.com/office/drawing/2014/main" id="{D86C26E3-F728-4C4C-9F7E-A5E41A003BE2}"/>
                  </a:ext>
                </a:extLst>
              </p14:cNvPr>
              <p14:cNvContentPartPr/>
              <p14:nvPr/>
            </p14:nvContentPartPr>
            <p14:xfrm>
              <a:off x="235440" y="2478240"/>
              <a:ext cx="8829000" cy="2961360"/>
            </p14:xfrm>
          </p:contentPart>
        </mc:Choice>
        <mc:Fallback>
          <p:pic>
            <p:nvPicPr>
              <p:cNvPr id="4" name="Ink 3">
                <a:extLst>
                  <a:ext uri="{FF2B5EF4-FFF2-40B4-BE49-F238E27FC236}">
                    <a16:creationId xmlns:a16="http://schemas.microsoft.com/office/drawing/2014/main" id="{D86C26E3-F728-4C4C-9F7E-A5E41A003BE2}"/>
                  </a:ext>
                </a:extLst>
              </p:cNvPr>
              <p:cNvPicPr/>
              <p:nvPr/>
            </p:nvPicPr>
            <p:blipFill>
              <a:blip r:embed="rId8"/>
              <a:stretch>
                <a:fillRect/>
              </a:stretch>
            </p:blipFill>
            <p:spPr>
              <a:xfrm>
                <a:off x="226080" y="2468880"/>
                <a:ext cx="8847720" cy="2980080"/>
              </a:xfrm>
              <a:prstGeom prst="rect">
                <a:avLst/>
              </a:prstGeom>
            </p:spPr>
          </p:pic>
        </mc:Fallback>
      </mc:AlternateContent>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F5875230-E084-40AB-B2A4-D93594E8D292}"/>
                  </a:ext>
                </a:extLst>
              </p14:cNvPr>
              <p14:cNvContentPartPr/>
              <p14:nvPr/>
            </p14:nvContentPartPr>
            <p14:xfrm>
              <a:off x="76320" y="70200"/>
              <a:ext cx="9001800" cy="6479640"/>
            </p14:xfrm>
          </p:contentPart>
        </mc:Choice>
        <mc:Fallback>
          <p:pic>
            <p:nvPicPr>
              <p:cNvPr id="2" name="Ink 1">
                <a:extLst>
                  <a:ext uri="{FF2B5EF4-FFF2-40B4-BE49-F238E27FC236}">
                    <a16:creationId xmlns:a16="http://schemas.microsoft.com/office/drawing/2014/main" id="{F5875230-E084-40AB-B2A4-D93594E8D292}"/>
                  </a:ext>
                </a:extLst>
              </p:cNvPr>
              <p:cNvPicPr/>
              <p:nvPr/>
            </p:nvPicPr>
            <p:blipFill>
              <a:blip r:embed="rId3"/>
              <a:stretch>
                <a:fillRect/>
              </a:stretch>
            </p:blipFill>
            <p:spPr>
              <a:xfrm>
                <a:off x="66960" y="60840"/>
                <a:ext cx="9020520" cy="6498360"/>
              </a:xfrm>
              <a:prstGeom prst="rect">
                <a:avLst/>
              </a:prstGeom>
            </p:spPr>
          </p:pic>
        </mc:Fallback>
      </mc:AlternateContent>
    </p:spTree>
    <p:extLst>
      <p:ext uri="{BB962C8B-B14F-4D97-AF65-F5344CB8AC3E}">
        <p14:creationId xmlns:p14="http://schemas.microsoft.com/office/powerpoint/2010/main" val="4001871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US" b="1" u="sng" dirty="0"/>
              <a:t>Conductor, Semiconductor And Insulator</a:t>
            </a:r>
            <a:br>
              <a:rPr lang="en-US" dirty="0"/>
            </a:br>
            <a:endParaRPr lang="en-US" dirty="0"/>
          </a:p>
        </p:txBody>
      </p:sp>
      <p:sp>
        <p:nvSpPr>
          <p:cNvPr id="3" name="Content Placeholder 2"/>
          <p:cNvSpPr>
            <a:spLocks noGrp="1"/>
          </p:cNvSpPr>
          <p:nvPr>
            <p:ph idx="1"/>
          </p:nvPr>
        </p:nvSpPr>
        <p:spPr>
          <a:xfrm>
            <a:off x="228600" y="990600"/>
            <a:ext cx="8763000" cy="5135563"/>
          </a:xfrm>
        </p:spPr>
        <p:txBody>
          <a:bodyPr>
            <a:normAutofit/>
          </a:bodyPr>
          <a:lstStyle/>
          <a:p>
            <a:endParaRPr lang="en-US" dirty="0"/>
          </a:p>
        </p:txBody>
      </p:sp>
      <p:pic>
        <p:nvPicPr>
          <p:cNvPr id="2050" name="Picture 2"/>
          <p:cNvPicPr>
            <a:picLocks noChangeAspect="1" noChangeArrowheads="1"/>
          </p:cNvPicPr>
          <p:nvPr/>
        </p:nvPicPr>
        <p:blipFill>
          <a:blip r:embed="rId2"/>
          <a:srcRect/>
          <a:stretch>
            <a:fillRect/>
          </a:stretch>
        </p:blipFill>
        <p:spPr bwMode="auto">
          <a:xfrm>
            <a:off x="1219200" y="838200"/>
            <a:ext cx="7010399" cy="4075813"/>
          </a:xfrm>
          <a:prstGeom prst="rect">
            <a:avLst/>
          </a:prstGeom>
          <a:noFill/>
          <a:ln w="9525">
            <a:noFill/>
            <a:miter lim="800000"/>
            <a:headEnd/>
            <a:tailEnd/>
          </a:ln>
          <a:effectLst/>
        </p:spPr>
      </p:pic>
      <p:sp>
        <p:nvSpPr>
          <p:cNvPr id="5" name="Rectangle 4"/>
          <p:cNvSpPr/>
          <p:nvPr/>
        </p:nvSpPr>
        <p:spPr>
          <a:xfrm>
            <a:off x="228600" y="4826675"/>
            <a:ext cx="8763000" cy="2031325"/>
          </a:xfrm>
          <a:prstGeom prst="rect">
            <a:avLst/>
          </a:prstGeom>
        </p:spPr>
        <p:txBody>
          <a:bodyPr wrap="square">
            <a:spAutoFit/>
          </a:bodyPr>
          <a:lstStyle/>
          <a:p>
            <a:pPr>
              <a:buFont typeface="Arial" pitchFamily="34" charset="0"/>
              <a:buChar char="•"/>
            </a:pPr>
            <a:r>
              <a:rPr lang="en-US" dirty="0"/>
              <a:t> </a:t>
            </a:r>
            <a:r>
              <a:rPr lang="en-US" b="1" dirty="0"/>
              <a:t>Valence band </a:t>
            </a:r>
            <a:r>
              <a:rPr lang="en-US" dirty="0"/>
              <a:t>is basically defined as the energy band that comprises of valence electrons present in the outermost shell of an atomic structure.</a:t>
            </a:r>
          </a:p>
          <a:p>
            <a:pPr>
              <a:buFont typeface="Arial" pitchFamily="34" charset="0"/>
              <a:buChar char="•"/>
            </a:pPr>
            <a:r>
              <a:rPr lang="en-US" dirty="0"/>
              <a:t> A </a:t>
            </a:r>
            <a:r>
              <a:rPr lang="en-US" b="1" dirty="0"/>
              <a:t>conduction band </a:t>
            </a:r>
            <a:r>
              <a:rPr lang="en-US" dirty="0"/>
              <a:t>is defined as that energy band that consists of free electrons that are responsible for conduction.</a:t>
            </a:r>
          </a:p>
          <a:p>
            <a:pPr>
              <a:buFont typeface="Arial" pitchFamily="34" charset="0"/>
              <a:buChar char="•"/>
            </a:pPr>
            <a:r>
              <a:rPr lang="en-US" dirty="0"/>
              <a:t> A </a:t>
            </a:r>
            <a:r>
              <a:rPr lang="en-US" b="1" dirty="0"/>
              <a:t>band gap </a:t>
            </a:r>
            <a:r>
              <a:rPr lang="en-US" dirty="0"/>
              <a:t>is an energy range in a solid where no electron states can exist due to the quantization of energy</a:t>
            </a:r>
          </a:p>
          <a:p>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88174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srcRect/>
          <a:stretch>
            <a:fillRect/>
          </a:stretch>
        </p:blipFill>
        <p:spPr bwMode="auto">
          <a:xfrm>
            <a:off x="304800" y="2133600"/>
            <a:ext cx="8499987" cy="1981200"/>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b="1" u="sng" dirty="0"/>
              <a:t>Surface mount Technology</a:t>
            </a:r>
          </a:p>
        </p:txBody>
      </p:sp>
      <p:sp>
        <p:nvSpPr>
          <p:cNvPr id="3" name="Content Placeholder 2"/>
          <p:cNvSpPr>
            <a:spLocks noGrp="1"/>
          </p:cNvSpPr>
          <p:nvPr>
            <p:ph idx="1"/>
          </p:nvPr>
        </p:nvSpPr>
        <p:spPr>
          <a:xfrm>
            <a:off x="152400" y="990600"/>
            <a:ext cx="8763000" cy="4525963"/>
          </a:xfrm>
        </p:spPr>
        <p:txBody>
          <a:bodyPr>
            <a:normAutofit fontScale="70000" lnSpcReduction="20000"/>
          </a:bodyPr>
          <a:lstStyle/>
          <a:p>
            <a:r>
              <a:rPr lang="en-US" b="1" dirty="0"/>
              <a:t>Surface-mount technology</a:t>
            </a:r>
            <a:r>
              <a:rPr lang="en-US" dirty="0"/>
              <a:t> (</a:t>
            </a:r>
            <a:r>
              <a:rPr lang="en-US" b="1" dirty="0"/>
              <a:t>SMT</a:t>
            </a:r>
            <a:r>
              <a:rPr lang="en-US" dirty="0"/>
              <a:t>) is a method in which the electrical components are mounted directly onto the surface of a printed circuit board (PCB). </a:t>
            </a:r>
          </a:p>
          <a:p>
            <a:r>
              <a:rPr lang="en-US" dirty="0"/>
              <a:t>An electrical component mounted in this manner is referred to as a </a:t>
            </a:r>
            <a:r>
              <a:rPr lang="en-US" b="1" dirty="0"/>
              <a:t>surface-mount device</a:t>
            </a:r>
            <a:r>
              <a:rPr lang="en-US" dirty="0"/>
              <a:t> (</a:t>
            </a:r>
            <a:r>
              <a:rPr lang="en-US" b="1" dirty="0"/>
              <a:t>SMD</a:t>
            </a:r>
            <a:r>
              <a:rPr lang="en-US" dirty="0"/>
              <a:t>). </a:t>
            </a:r>
          </a:p>
          <a:p>
            <a:r>
              <a:rPr lang="en-US" dirty="0"/>
              <a:t>In industry, this approach has largely replaced the through-hole technology construction method of fitting components, in large part because SMT allows for increased manufacturing automation which reduces cost and improves quality - It also allows for more components to fitted to a given area.</a:t>
            </a:r>
          </a:p>
          <a:p>
            <a:r>
              <a:rPr lang="en-US" dirty="0"/>
              <a:t> Both technologies can be used on the same board, with the through-hole technology often used for components not suitable for surface mounting such as large transformers and heat-</a:t>
            </a:r>
            <a:r>
              <a:rPr lang="en-US" dirty="0" err="1"/>
              <a:t>sinked</a:t>
            </a:r>
            <a:r>
              <a:rPr lang="en-US" dirty="0"/>
              <a:t> power semiconductors</a:t>
            </a:r>
          </a:p>
        </p:txBody>
      </p:sp>
      <p:pic>
        <p:nvPicPr>
          <p:cNvPr id="3074" name="Picture 2"/>
          <p:cNvPicPr>
            <a:picLocks noChangeAspect="1" noChangeArrowheads="1"/>
          </p:cNvPicPr>
          <p:nvPr/>
        </p:nvPicPr>
        <p:blipFill>
          <a:blip r:embed="rId2"/>
          <a:srcRect/>
          <a:stretch>
            <a:fillRect/>
          </a:stretch>
        </p:blipFill>
        <p:spPr bwMode="auto">
          <a:xfrm>
            <a:off x="4495800" y="4724400"/>
            <a:ext cx="2667000" cy="2048741"/>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792162"/>
          </a:xfrm>
        </p:spPr>
        <p:txBody>
          <a:bodyPr/>
          <a:lstStyle/>
          <a:p>
            <a:r>
              <a:rPr lang="en-US" b="1" u="sng" dirty="0"/>
              <a:t>Surface mount Diode</a:t>
            </a:r>
            <a:endParaRPr lang="en-US" dirty="0"/>
          </a:p>
        </p:txBody>
      </p:sp>
      <p:sp>
        <p:nvSpPr>
          <p:cNvPr id="3" name="Content Placeholder 2"/>
          <p:cNvSpPr>
            <a:spLocks noGrp="1"/>
          </p:cNvSpPr>
          <p:nvPr>
            <p:ph idx="1"/>
          </p:nvPr>
        </p:nvSpPr>
        <p:spPr>
          <a:xfrm>
            <a:off x="228600" y="838200"/>
            <a:ext cx="8686800" cy="4525963"/>
          </a:xfrm>
        </p:spPr>
        <p:txBody>
          <a:bodyPr>
            <a:normAutofit fontScale="92500" lnSpcReduction="20000"/>
          </a:bodyPr>
          <a:lstStyle/>
          <a:p>
            <a:r>
              <a:rPr lang="en-US" sz="2800" dirty="0"/>
              <a:t>Surface – mount (SM) diodes can be found anywhere there is a need for diode applications. </a:t>
            </a:r>
          </a:p>
          <a:p>
            <a:r>
              <a:rPr lang="en-US" sz="2800" dirty="0"/>
              <a:t>SM diodes are small, efficient, and relatively easy to test, remove, and replace on the circuit board.</a:t>
            </a:r>
          </a:p>
          <a:p>
            <a:r>
              <a:rPr lang="en-US" sz="2800" dirty="0"/>
              <a:t>The length and width of the SM package are related to the current rating of the device. The larger the surface area, the higher the current rating.</a:t>
            </a:r>
          </a:p>
          <a:p>
            <a:r>
              <a:rPr lang="en-US" sz="2800" dirty="0"/>
              <a:t>Increasing the surface area of an SM -style diode increases its ability to dissipate heat. Also, the corresponding increase in the width of the mounting terminals increases the thermal conductance to a virtual heat sink made up of the solder joints, mounting lands, and the circuit  board itself.</a:t>
            </a:r>
          </a:p>
          <a:p>
            <a:endParaRPr lang="en-US" sz="2800" dirty="0"/>
          </a:p>
          <a:p>
            <a:endParaRPr lang="en-US" dirty="0"/>
          </a:p>
          <a:p>
            <a:endParaRPr lang="en-US" dirty="0"/>
          </a:p>
        </p:txBody>
      </p:sp>
      <p:pic>
        <p:nvPicPr>
          <p:cNvPr id="4098" name="Picture 2"/>
          <p:cNvPicPr>
            <a:picLocks noChangeAspect="1" noChangeArrowheads="1"/>
          </p:cNvPicPr>
          <p:nvPr/>
        </p:nvPicPr>
        <p:blipFill>
          <a:blip r:embed="rId2"/>
          <a:srcRect/>
          <a:stretch>
            <a:fillRect/>
          </a:stretch>
        </p:blipFill>
        <p:spPr bwMode="auto">
          <a:xfrm>
            <a:off x="609600" y="4876800"/>
            <a:ext cx="1200150" cy="1438275"/>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1904999" y="4953000"/>
            <a:ext cx="2146897" cy="1827929"/>
          </a:xfrm>
          <a:prstGeom prst="rect">
            <a:avLst/>
          </a:prstGeom>
          <a:noFill/>
          <a:ln w="9525">
            <a:noFill/>
            <a:miter lim="800000"/>
            <a:headEnd/>
            <a:tailEnd/>
          </a:ln>
          <a:effectLst/>
        </p:spPr>
      </p:pic>
      <p:pic>
        <p:nvPicPr>
          <p:cNvPr id="4101" name="Picture 5"/>
          <p:cNvPicPr>
            <a:picLocks noChangeAspect="1" noChangeArrowheads="1"/>
          </p:cNvPicPr>
          <p:nvPr/>
        </p:nvPicPr>
        <p:blipFill>
          <a:blip r:embed="rId4"/>
          <a:srcRect/>
          <a:stretch>
            <a:fillRect/>
          </a:stretch>
        </p:blipFill>
        <p:spPr bwMode="auto">
          <a:xfrm>
            <a:off x="4191000" y="5029200"/>
            <a:ext cx="3962400" cy="1793866"/>
          </a:xfrm>
          <a:prstGeom prst="rect">
            <a:avLst/>
          </a:prstGeom>
          <a:noFill/>
          <a:ln w="9525">
            <a:noFill/>
            <a:miter lim="800000"/>
            <a:headEnd/>
            <a:tailEnd/>
          </a:ln>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Surface mount Diode</a:t>
            </a:r>
            <a:endParaRPr lang="en-US" dirty="0"/>
          </a:p>
        </p:txBody>
      </p:sp>
      <p:sp>
        <p:nvSpPr>
          <p:cNvPr id="3" name="Content Placeholder 2"/>
          <p:cNvSpPr>
            <a:spLocks noGrp="1"/>
          </p:cNvSpPr>
          <p:nvPr>
            <p:ph idx="1"/>
          </p:nvPr>
        </p:nvSpPr>
        <p:spPr/>
        <p:txBody>
          <a:bodyPr/>
          <a:lstStyle/>
          <a:p>
            <a:endParaRPr lang="en-US" dirty="0"/>
          </a:p>
        </p:txBody>
      </p:sp>
      <p:pic>
        <p:nvPicPr>
          <p:cNvPr id="5122" name="Picture 2"/>
          <p:cNvPicPr>
            <a:picLocks noChangeAspect="1" noChangeArrowheads="1"/>
          </p:cNvPicPr>
          <p:nvPr/>
        </p:nvPicPr>
        <p:blipFill>
          <a:blip r:embed="rId2"/>
          <a:srcRect/>
          <a:stretch>
            <a:fillRect/>
          </a:stretch>
        </p:blipFill>
        <p:spPr bwMode="auto">
          <a:xfrm>
            <a:off x="5410200" y="4267200"/>
            <a:ext cx="2838450" cy="1657350"/>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a:srcRect/>
          <a:stretch>
            <a:fillRect/>
          </a:stretch>
        </p:blipFill>
        <p:spPr bwMode="auto">
          <a:xfrm>
            <a:off x="1143000" y="1905000"/>
            <a:ext cx="2752725" cy="1771650"/>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228600" y="0"/>
            <a:ext cx="8686800" cy="6524863"/>
          </a:xfrm>
          <a:prstGeom prst="rect">
            <a:avLst/>
          </a:prstGeom>
        </p:spPr>
        <p:txBody>
          <a:bodyPr wrap="square">
            <a:spAutoFit/>
          </a:bodyPr>
          <a:lstStyle/>
          <a:p>
            <a:r>
              <a:rPr lang="en-US" sz="2200" b="1" u="sng" dirty="0"/>
              <a:t>Conductors</a:t>
            </a:r>
          </a:p>
          <a:p>
            <a:pPr>
              <a:buFont typeface="Arial" pitchFamily="34" charset="0"/>
              <a:buChar char="•"/>
            </a:pPr>
            <a:r>
              <a:rPr lang="en-US" sz="2200" dirty="0"/>
              <a:t> Materials through which charge flows readily are called conductors.</a:t>
            </a:r>
          </a:p>
          <a:p>
            <a:pPr>
              <a:buFont typeface="Arial" pitchFamily="34" charset="0"/>
              <a:buChar char="•"/>
            </a:pPr>
            <a:r>
              <a:rPr lang="en-US" sz="2200" dirty="0"/>
              <a:t> A conductor has a very low resistance to the flow of charge.</a:t>
            </a:r>
          </a:p>
          <a:p>
            <a:pPr>
              <a:buFont typeface="Arial" pitchFamily="34" charset="0"/>
              <a:buChar char="•"/>
            </a:pPr>
            <a:r>
              <a:rPr lang="en-US" sz="2200" dirty="0"/>
              <a:t> Ex. Silver, gold, copper, aluminum and such metals. Copper is used mostly for the conductive paths on electric circuit boards and for the fabrication of electric wires.</a:t>
            </a:r>
          </a:p>
          <a:p>
            <a:pPr>
              <a:buFont typeface="Arial" pitchFamily="34" charset="0"/>
              <a:buChar char="•"/>
            </a:pPr>
            <a:endParaRPr lang="en-US" sz="2200" dirty="0"/>
          </a:p>
          <a:p>
            <a:r>
              <a:rPr lang="en-US" sz="2200" b="1" u="sng" dirty="0"/>
              <a:t>Insulators</a:t>
            </a:r>
          </a:p>
          <a:p>
            <a:pPr>
              <a:buFont typeface="Arial" pitchFamily="34" charset="0"/>
              <a:buChar char="•"/>
            </a:pPr>
            <a:r>
              <a:rPr lang="en-US" sz="2200" dirty="0"/>
              <a:t> Materials that do not allow charge to move easily. Electric current cannot be made to flow through it.</a:t>
            </a:r>
          </a:p>
          <a:p>
            <a:pPr>
              <a:buFont typeface="Arial" pitchFamily="34" charset="0"/>
              <a:buChar char="•"/>
            </a:pPr>
            <a:r>
              <a:rPr lang="en-US" sz="2200" dirty="0"/>
              <a:t> An insulator has very high resistance to the flow of charge.</a:t>
            </a:r>
          </a:p>
          <a:p>
            <a:pPr>
              <a:buFont typeface="Arial" pitchFamily="34" charset="0"/>
              <a:buChar char="•"/>
            </a:pPr>
            <a:r>
              <a:rPr lang="en-US" sz="2200" dirty="0"/>
              <a:t> Ex: glass, plastic, ceramics and rubber. Insulating materials wrapped around the conducting core of the wire.</a:t>
            </a:r>
          </a:p>
          <a:p>
            <a:endParaRPr lang="en-US" sz="2200" dirty="0"/>
          </a:p>
          <a:p>
            <a:r>
              <a:rPr lang="en-US" sz="2200" b="1" u="sng" dirty="0"/>
              <a:t>Semiconductors</a:t>
            </a:r>
          </a:p>
          <a:p>
            <a:pPr>
              <a:buFont typeface="Arial" pitchFamily="34" charset="0"/>
              <a:buChar char="•"/>
            </a:pPr>
            <a:r>
              <a:rPr lang="en-US" sz="2200" dirty="0"/>
              <a:t> Semiconductors lie in the middle between conductors and insulators</a:t>
            </a:r>
          </a:p>
          <a:p>
            <a:pPr>
              <a:buFont typeface="Arial" pitchFamily="34" charset="0"/>
              <a:buChar char="•"/>
            </a:pPr>
            <a:r>
              <a:rPr lang="en-US" sz="2200" dirty="0"/>
              <a:t> Semiconductor has moderate resistance to the flow of charge.</a:t>
            </a:r>
          </a:p>
          <a:p>
            <a:pPr>
              <a:buFont typeface="Arial" pitchFamily="34" charset="0"/>
              <a:buChar char="•"/>
            </a:pPr>
            <a:r>
              <a:rPr lang="en-US" sz="2200" dirty="0"/>
              <a:t> Ex. Elemental semiconductors are Silicon, germanium whereas gallium arsenide is an example of compound semiconductors which are developed.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763000" cy="1143000"/>
          </a:xfrm>
        </p:spPr>
        <p:txBody>
          <a:bodyPr>
            <a:normAutofit fontScale="90000"/>
          </a:bodyPr>
          <a:lstStyle/>
          <a:p>
            <a:r>
              <a:rPr lang="en-US" b="1" u="sng" dirty="0"/>
              <a:t>Difference between Conductor, Semiconductor And Insulator </a:t>
            </a:r>
          </a:p>
        </p:txBody>
      </p:sp>
      <p:sp>
        <p:nvSpPr>
          <p:cNvPr id="3" name="Content Placeholder 2"/>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2"/>
          <a:srcRect/>
          <a:stretch>
            <a:fillRect/>
          </a:stretch>
        </p:blipFill>
        <p:spPr bwMode="auto">
          <a:xfrm>
            <a:off x="304799" y="1624013"/>
            <a:ext cx="8575843" cy="4852987"/>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b="1" u="sng" dirty="0"/>
              <a:t>P type Semiconductor</a:t>
            </a:r>
          </a:p>
        </p:txBody>
      </p:sp>
      <p:sp>
        <p:nvSpPr>
          <p:cNvPr id="3" name="Content Placeholder 2"/>
          <p:cNvSpPr>
            <a:spLocks noGrp="1"/>
          </p:cNvSpPr>
          <p:nvPr>
            <p:ph idx="1"/>
          </p:nvPr>
        </p:nvSpPr>
        <p:spPr>
          <a:xfrm>
            <a:off x="457200" y="1143001"/>
            <a:ext cx="8229600" cy="3048000"/>
          </a:xfrm>
        </p:spPr>
        <p:txBody>
          <a:bodyPr>
            <a:normAutofit fontScale="70000" lnSpcReduction="20000"/>
          </a:bodyPr>
          <a:lstStyle/>
          <a:p>
            <a:r>
              <a:rPr lang="en-US" dirty="0"/>
              <a:t>The P-type semiconductor can be formed by adding trivalent impurities.</a:t>
            </a:r>
          </a:p>
          <a:p>
            <a:r>
              <a:rPr lang="en-US" dirty="0"/>
              <a:t>Silicon that has been doped with a trivalent impurities like aluminum, boron and gallium is called  a p - type semiconductor, where the p stands for positive.</a:t>
            </a:r>
          </a:p>
          <a:p>
            <a:r>
              <a:rPr lang="en-US" dirty="0"/>
              <a:t>Once the impurity is added, then it creates holes or vacancy of electrons. So this is called an acceptor atom.</a:t>
            </a:r>
          </a:p>
          <a:p>
            <a:r>
              <a:rPr lang="en-US" dirty="0"/>
              <a:t>The majority charge carriers are holes &amp; minority charge carriers are electrons.</a:t>
            </a:r>
          </a:p>
          <a:p>
            <a:endParaRPr lang="en-US" dirty="0"/>
          </a:p>
          <a:p>
            <a:endParaRPr lang="en-US" dirty="0"/>
          </a:p>
        </p:txBody>
      </p:sp>
      <p:pic>
        <p:nvPicPr>
          <p:cNvPr id="3074" name="Picture 2"/>
          <p:cNvPicPr>
            <a:picLocks noChangeAspect="1" noChangeArrowheads="1"/>
          </p:cNvPicPr>
          <p:nvPr/>
        </p:nvPicPr>
        <p:blipFill>
          <a:blip r:embed="rId2"/>
          <a:srcRect/>
          <a:stretch>
            <a:fillRect/>
          </a:stretch>
        </p:blipFill>
        <p:spPr bwMode="auto">
          <a:xfrm>
            <a:off x="3276599" y="3733800"/>
            <a:ext cx="3262449" cy="2819400"/>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b="1" u="sng" dirty="0"/>
              <a:t>N type Semiconductor</a:t>
            </a:r>
          </a:p>
        </p:txBody>
      </p:sp>
      <p:sp>
        <p:nvSpPr>
          <p:cNvPr id="3" name="Content Placeholder 2"/>
          <p:cNvSpPr>
            <a:spLocks noGrp="1"/>
          </p:cNvSpPr>
          <p:nvPr>
            <p:ph idx="1"/>
          </p:nvPr>
        </p:nvSpPr>
        <p:spPr>
          <a:xfrm>
            <a:off x="457200" y="1143001"/>
            <a:ext cx="8229600" cy="3048000"/>
          </a:xfrm>
        </p:spPr>
        <p:txBody>
          <a:bodyPr>
            <a:normAutofit fontScale="70000" lnSpcReduction="20000"/>
          </a:bodyPr>
          <a:lstStyle/>
          <a:p>
            <a:r>
              <a:rPr lang="en-US" dirty="0"/>
              <a:t>The N-type semiconductor can be formed by adding </a:t>
            </a:r>
            <a:r>
              <a:rPr lang="en-US" dirty="0" err="1"/>
              <a:t>pentavalent</a:t>
            </a:r>
            <a:r>
              <a:rPr lang="en-US" dirty="0"/>
              <a:t> impurities.</a:t>
            </a:r>
          </a:p>
          <a:p>
            <a:r>
              <a:rPr lang="en-US" dirty="0"/>
              <a:t>Silicon that has been doped with a </a:t>
            </a:r>
            <a:r>
              <a:rPr lang="en-US" dirty="0" err="1"/>
              <a:t>pentavalent</a:t>
            </a:r>
            <a:r>
              <a:rPr lang="en-US" dirty="0"/>
              <a:t> impurities like arsenic, antimony and phosphorus is called an n-type semiconductor, where the n stands for negative. </a:t>
            </a:r>
          </a:p>
          <a:p>
            <a:r>
              <a:rPr lang="en-US" dirty="0"/>
              <a:t>Once the impurity is added, then it gives extra electrons. So this is called a donor Atom. </a:t>
            </a:r>
          </a:p>
          <a:p>
            <a:r>
              <a:rPr lang="en-US" dirty="0"/>
              <a:t>The majority charge carriers are electrons &amp; minority charge carriers are holes</a:t>
            </a:r>
          </a:p>
          <a:p>
            <a:endParaRPr lang="en-US" dirty="0"/>
          </a:p>
        </p:txBody>
      </p:sp>
      <p:pic>
        <p:nvPicPr>
          <p:cNvPr id="4098" name="Picture 2"/>
          <p:cNvPicPr>
            <a:picLocks noChangeAspect="1" noChangeArrowheads="1"/>
          </p:cNvPicPr>
          <p:nvPr/>
        </p:nvPicPr>
        <p:blipFill>
          <a:blip r:embed="rId2"/>
          <a:srcRect/>
          <a:stretch>
            <a:fillRect/>
          </a:stretch>
        </p:blipFill>
        <p:spPr bwMode="auto">
          <a:xfrm>
            <a:off x="3352799" y="3657600"/>
            <a:ext cx="3141013" cy="2828925"/>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609</TotalTime>
  <Words>1443</Words>
  <Application>Microsoft Office PowerPoint</Application>
  <PresentationFormat>On-screen Show (4:3)</PresentationFormat>
  <Paragraphs>123</Paragraphs>
  <Slides>54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54</vt:i4>
      </vt:variant>
    </vt:vector>
  </HeadingPairs>
  <TitlesOfParts>
    <vt:vector size="57" baseType="lpstr">
      <vt:lpstr>Arial</vt:lpstr>
      <vt:lpstr>Calibri</vt:lpstr>
      <vt:lpstr>Office Theme</vt:lpstr>
      <vt:lpstr>Basic Electronics (3110016)</vt:lpstr>
      <vt:lpstr>PowerPoint Presentation</vt:lpstr>
      <vt:lpstr>PowerPoint Presentation</vt:lpstr>
      <vt:lpstr>Conductor, Semiconductor And Insulator </vt:lpstr>
      <vt:lpstr>Conductor, Semiconductor And Insulator </vt:lpstr>
      <vt:lpstr>PowerPoint Presentation</vt:lpstr>
      <vt:lpstr>Difference between Conductor, Semiconductor And Insulator </vt:lpstr>
      <vt:lpstr>P type Semiconductor</vt:lpstr>
      <vt:lpstr>N type Semiconductor</vt:lpstr>
      <vt:lpstr>Diode</vt:lpstr>
      <vt:lpstr>PowerPoint Presentation</vt:lpstr>
      <vt:lpstr>Diode</vt:lpstr>
      <vt:lpstr>Diodes</vt:lpstr>
      <vt:lpstr>P and N type material</vt:lpstr>
      <vt:lpstr>PN Junction</vt:lpstr>
      <vt:lpstr>Diodes</vt:lpstr>
      <vt:lpstr>Depletion Region And Junction voltage</vt:lpstr>
      <vt:lpstr>Depletion Region</vt:lpstr>
      <vt:lpstr>Depletion Region</vt:lpstr>
      <vt:lpstr>Barrier Potential/Junction Voltage</vt:lpstr>
      <vt:lpstr>Forward bias And Reverse Bias</vt:lpstr>
      <vt:lpstr>PN junction Forward Bias</vt:lpstr>
      <vt:lpstr>PN junction Reverse Bias</vt:lpstr>
      <vt:lpstr>Characteristics Of Diode</vt:lpstr>
      <vt:lpstr>IV Characteristics Of an ideal diode</vt:lpstr>
      <vt:lpstr>Diode</vt:lpstr>
      <vt:lpstr>Forward Bias</vt:lpstr>
      <vt:lpstr>Forward Bias</vt:lpstr>
      <vt:lpstr>Reverse Bias</vt:lpstr>
      <vt:lpstr>Reverse Bias</vt:lpstr>
      <vt:lpstr>Reverse Bias</vt:lpstr>
      <vt:lpstr>PowerPoint Presentation</vt:lpstr>
      <vt:lpstr>PowerPoint Presentation</vt:lpstr>
      <vt:lpstr>What is Diode Approximations? </vt:lpstr>
      <vt:lpstr>Ideal Diode [First Approximation ] </vt:lpstr>
      <vt:lpstr>Ideal Diode [First Approximation ]</vt:lpstr>
      <vt:lpstr>Ideal Diode [First Approximation ] </vt:lpstr>
      <vt:lpstr>2nd approximation</vt:lpstr>
      <vt:lpstr>2nd approximation</vt:lpstr>
      <vt:lpstr>2nd approximation</vt:lpstr>
      <vt:lpstr>3rd Approximation</vt:lpstr>
      <vt:lpstr>3rd Approximation</vt:lpstr>
      <vt:lpstr>PN junction Forward Bias</vt:lpstr>
      <vt:lpstr>PN junction Reverse Bias</vt:lpstr>
      <vt:lpstr>Diode Approximation</vt:lpstr>
      <vt:lpstr>Example of Diode approximation</vt:lpstr>
      <vt:lpstr>Example of Diode approximation</vt:lpstr>
      <vt:lpstr>Example of Diode approximation</vt:lpstr>
      <vt:lpstr>PowerPoint Presentation</vt:lpstr>
      <vt:lpstr>PowerPoint Presentation</vt:lpstr>
      <vt:lpstr>PowerPoint Presentation</vt:lpstr>
      <vt:lpstr>Surface mount Technology</vt:lpstr>
      <vt:lpstr>Surface mount Diode</vt:lpstr>
      <vt:lpstr>Surface mount Diode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Electronics (3110016)</dc:title>
  <dc:creator>electrical</dc:creator>
  <cp:lastModifiedBy>Rakesh Gajjar</cp:lastModifiedBy>
  <cp:revision>46</cp:revision>
  <dcterms:created xsi:type="dcterms:W3CDTF">2020-11-25T04:37:57Z</dcterms:created>
  <dcterms:modified xsi:type="dcterms:W3CDTF">2021-11-16T05:18:44Z</dcterms:modified>
</cp:coreProperties>
</file>